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C87938-3855-45E6-924C-E2AC67DC73A1}" v="1" dt="2025-11-12T14:16:22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23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Gladdish" userId="0346ab43-686c-47d1-8f20-fc1c14748fba" providerId="ADAL" clId="{5EBB9A68-2B00-4761-B20D-2FFD5A81DFAF}"/>
    <pc:docChg chg="custSel addSld modSld">
      <pc:chgData name="Jack Gladdish" userId="0346ab43-686c-47d1-8f20-fc1c14748fba" providerId="ADAL" clId="{5EBB9A68-2B00-4761-B20D-2FFD5A81DFAF}" dt="2025-11-12T14:16:28.005" v="18" actId="5793"/>
      <pc:docMkLst>
        <pc:docMk/>
      </pc:docMkLst>
      <pc:sldChg chg="modSp mod">
        <pc:chgData name="Jack Gladdish" userId="0346ab43-686c-47d1-8f20-fc1c14748fba" providerId="ADAL" clId="{5EBB9A68-2B00-4761-B20D-2FFD5A81DFAF}" dt="2025-11-12T14:16:17.760" v="4" actId="2711"/>
        <pc:sldMkLst>
          <pc:docMk/>
          <pc:sldMk cId="557165401" sldId="256"/>
        </pc:sldMkLst>
        <pc:spChg chg="mod">
          <ac:chgData name="Jack Gladdish" userId="0346ab43-686c-47d1-8f20-fc1c14748fba" providerId="ADAL" clId="{5EBB9A68-2B00-4761-B20D-2FFD5A81DFAF}" dt="2025-11-12T14:16:17.760" v="4" actId="2711"/>
          <ac:spMkLst>
            <pc:docMk/>
            <pc:sldMk cId="557165401" sldId="256"/>
            <ac:spMk id="6" creationId="{93435E6F-B4AF-72D3-7F8E-54947302FDA1}"/>
          </ac:spMkLst>
        </pc:spChg>
      </pc:sldChg>
      <pc:sldChg chg="addSp modSp new mod">
        <pc:chgData name="Jack Gladdish" userId="0346ab43-686c-47d1-8f20-fc1c14748fba" providerId="ADAL" clId="{5EBB9A68-2B00-4761-B20D-2FFD5A81DFAF}" dt="2025-11-12T14:16:28.005" v="18" actId="5793"/>
        <pc:sldMkLst>
          <pc:docMk/>
          <pc:sldMk cId="3128212171" sldId="257"/>
        </pc:sldMkLst>
        <pc:spChg chg="add mod">
          <ac:chgData name="Jack Gladdish" userId="0346ab43-686c-47d1-8f20-fc1c14748fba" providerId="ADAL" clId="{5EBB9A68-2B00-4761-B20D-2FFD5A81DFAF}" dt="2025-11-12T14:16:28.005" v="18" actId="5793"/>
          <ac:spMkLst>
            <pc:docMk/>
            <pc:sldMk cId="3128212171" sldId="257"/>
            <ac:spMk id="4" creationId="{D9D77B41-CB06-CEF9-35C8-3BF2037BAD83}"/>
          </ac:spMkLst>
        </pc:spChg>
        <pc:picChg chg="add mod">
          <ac:chgData name="Jack Gladdish" userId="0346ab43-686c-47d1-8f20-fc1c14748fba" providerId="ADAL" clId="{5EBB9A68-2B00-4761-B20D-2FFD5A81DFAF}" dt="2025-11-12T14:16:11.713" v="3" actId="1076"/>
          <ac:picMkLst>
            <pc:docMk/>
            <pc:sldMk cId="3128212171" sldId="257"/>
            <ac:picMk id="3" creationId="{3EB2789D-A4FB-58C1-4757-7BAEF6BBAE8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16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351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90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977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183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644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84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781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044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61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87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AFDDE5-85FB-464C-882A-B7B11CB27285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BC7632-6844-4F6C-ABED-A2FF4D5A99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318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BFF4E14-7886-DCF0-0E87-FD323D5AC7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4946"/>
            <a:ext cx="6858000" cy="46574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3435E6F-B4AF-72D3-7F8E-54947302FDA1}"/>
              </a:ext>
            </a:extLst>
          </p:cNvPr>
          <p:cNvSpPr txBox="1"/>
          <p:nvPr/>
        </p:nvSpPr>
        <p:spPr>
          <a:xfrm>
            <a:off x="325464" y="278969"/>
            <a:ext cx="333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Arithmetic Day 1 </a:t>
            </a:r>
          </a:p>
        </p:txBody>
      </p:sp>
    </p:spTree>
    <p:extLst>
      <p:ext uri="{BB962C8B-B14F-4D97-AF65-F5344CB8AC3E}">
        <p14:creationId xmlns:p14="http://schemas.microsoft.com/office/powerpoint/2010/main" val="557165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B2789D-A4FB-58C1-4757-7BAEF6BBAE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36896"/>
            <a:ext cx="6858000" cy="468161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D77B41-CB06-CEF9-35C8-3BF2037BAD83}"/>
              </a:ext>
            </a:extLst>
          </p:cNvPr>
          <p:cNvSpPr txBox="1"/>
          <p:nvPr/>
        </p:nvSpPr>
        <p:spPr>
          <a:xfrm>
            <a:off x="325464" y="278969"/>
            <a:ext cx="3332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Arithmetic Day 1 – Answers  </a:t>
            </a:r>
          </a:p>
        </p:txBody>
      </p:sp>
    </p:spTree>
    <p:extLst>
      <p:ext uri="{BB962C8B-B14F-4D97-AF65-F5344CB8AC3E}">
        <p14:creationId xmlns:p14="http://schemas.microsoft.com/office/powerpoint/2010/main" val="3128212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9F8DCB5530234D8B551CB9E6BD6094" ma:contentTypeVersion="13" ma:contentTypeDescription="Create a new document." ma:contentTypeScope="" ma:versionID="2300d35d0bda5a6c75dc882a8738be54">
  <xsd:schema xmlns:xsd="http://www.w3.org/2001/XMLSchema" xmlns:xs="http://www.w3.org/2001/XMLSchema" xmlns:p="http://schemas.microsoft.com/office/2006/metadata/properties" xmlns:ns2="8b5652e7-3694-4766-8a60-8e8b11a54ba2" xmlns:ns3="fa6a253d-47bd-4d1b-89f1-56731fc5ef0d" targetNamespace="http://schemas.microsoft.com/office/2006/metadata/properties" ma:root="true" ma:fieldsID="63a226d41333ea6baa701c61565a4a73" ns2:_="" ns3:_="">
    <xsd:import namespace="8b5652e7-3694-4766-8a60-8e8b11a54ba2"/>
    <xsd:import namespace="fa6a253d-47bd-4d1b-89f1-56731fc5ef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5652e7-3694-4766-8a60-8e8b11a54b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cd55e79-f5be-4df6-b6a9-156e136486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6a253d-47bd-4d1b-89f1-56731fc5ef0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6bd32a8-599a-4c1e-b3c3-817a1236d15f}" ma:internalName="TaxCatchAll" ma:showField="CatchAllData" ma:web="fa6a253d-47bd-4d1b-89f1-56731fc5ef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b5652e7-3694-4766-8a60-8e8b11a54ba2">
      <Terms xmlns="http://schemas.microsoft.com/office/infopath/2007/PartnerControls"/>
    </lcf76f155ced4ddcb4097134ff3c332f>
    <TaxCatchAll xmlns="fa6a253d-47bd-4d1b-89f1-56731fc5ef0d" xsi:nil="true"/>
  </documentManagement>
</p:properties>
</file>

<file path=customXml/itemProps1.xml><?xml version="1.0" encoding="utf-8"?>
<ds:datastoreItem xmlns:ds="http://schemas.openxmlformats.org/officeDocument/2006/customXml" ds:itemID="{C61FAD66-811D-4F27-96DD-9E1F4701FBE8}"/>
</file>

<file path=customXml/itemProps2.xml><?xml version="1.0" encoding="utf-8"?>
<ds:datastoreItem xmlns:ds="http://schemas.openxmlformats.org/officeDocument/2006/customXml" ds:itemID="{C879A662-541F-4C01-A0AE-7291855213EA}"/>
</file>

<file path=customXml/itemProps3.xml><?xml version="1.0" encoding="utf-8"?>
<ds:datastoreItem xmlns:ds="http://schemas.openxmlformats.org/officeDocument/2006/customXml" ds:itemID="{36A8CC99-9664-4260-BE32-5B1BB9A3D93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8</Words>
  <Application>Microsoft Office PowerPoint</Application>
  <PresentationFormat>A4 Paper (210x297 mm)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Comic Sans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Jack Gladdish</dc:creator>
  <cp:lastModifiedBy>Jack Gladdish</cp:lastModifiedBy>
  <cp:revision>1</cp:revision>
  <dcterms:created xsi:type="dcterms:W3CDTF">2025-11-12T14:14:06Z</dcterms:created>
  <dcterms:modified xsi:type="dcterms:W3CDTF">2025-11-12T14:16:32Z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0x010100B09F8DCB5530234D8B551CB9E6BD6094</vt:lpwstr>
  </property>
</Properties>
</file>