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embeddedFontLst>
    <p:embeddedFont>
      <p:font typeface="Grammarsaurus" pitchFamily="2" charset="0"/>
      <p:regular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112" d="100"/>
          <a:sy n="112" d="100"/>
        </p:scale>
        <p:origin x="48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F1EC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2E3C4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F1EC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2E3C4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F1EC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974615" y="6394504"/>
            <a:ext cx="2242820" cy="350520"/>
          </a:xfrm>
          <a:custGeom>
            <a:avLst/>
            <a:gdLst/>
            <a:ahLst/>
            <a:cxnLst/>
            <a:rect l="l" t="t" r="r" b="b"/>
            <a:pathLst>
              <a:path w="2242820" h="350520">
                <a:moveTo>
                  <a:pt x="2122792" y="0"/>
                </a:moveTo>
                <a:lnTo>
                  <a:pt x="119976" y="0"/>
                </a:lnTo>
                <a:lnTo>
                  <a:pt x="73391" y="9466"/>
                </a:lnTo>
                <a:lnTo>
                  <a:pt x="35242" y="35242"/>
                </a:lnTo>
                <a:lnTo>
                  <a:pt x="9466" y="73391"/>
                </a:lnTo>
                <a:lnTo>
                  <a:pt x="0" y="119976"/>
                </a:lnTo>
                <a:lnTo>
                  <a:pt x="0" y="230492"/>
                </a:lnTo>
                <a:lnTo>
                  <a:pt x="9466" y="277077"/>
                </a:lnTo>
                <a:lnTo>
                  <a:pt x="35242" y="315226"/>
                </a:lnTo>
                <a:lnTo>
                  <a:pt x="73391" y="341002"/>
                </a:lnTo>
                <a:lnTo>
                  <a:pt x="119976" y="350469"/>
                </a:lnTo>
                <a:lnTo>
                  <a:pt x="2122792" y="350469"/>
                </a:lnTo>
                <a:lnTo>
                  <a:pt x="2169377" y="341002"/>
                </a:lnTo>
                <a:lnTo>
                  <a:pt x="2207526" y="315226"/>
                </a:lnTo>
                <a:lnTo>
                  <a:pt x="2233302" y="277077"/>
                </a:lnTo>
                <a:lnTo>
                  <a:pt x="2242769" y="230492"/>
                </a:lnTo>
                <a:lnTo>
                  <a:pt x="2242769" y="119976"/>
                </a:lnTo>
                <a:lnTo>
                  <a:pt x="2233302" y="73391"/>
                </a:lnTo>
                <a:lnTo>
                  <a:pt x="2207526" y="35242"/>
                </a:lnTo>
                <a:lnTo>
                  <a:pt x="2169377" y="9466"/>
                </a:lnTo>
                <a:lnTo>
                  <a:pt x="2122792" y="0"/>
                </a:lnTo>
                <a:close/>
              </a:path>
            </a:pathLst>
          </a:custGeom>
          <a:solidFill>
            <a:srgbClr val="8F8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974615" y="6394504"/>
            <a:ext cx="2242820" cy="350520"/>
          </a:xfrm>
          <a:custGeom>
            <a:avLst/>
            <a:gdLst/>
            <a:ahLst/>
            <a:cxnLst/>
            <a:rect l="l" t="t" r="r" b="b"/>
            <a:pathLst>
              <a:path w="2242820" h="350520">
                <a:moveTo>
                  <a:pt x="2122792" y="350469"/>
                </a:moveTo>
                <a:lnTo>
                  <a:pt x="119976" y="350469"/>
                </a:lnTo>
                <a:lnTo>
                  <a:pt x="73391" y="341002"/>
                </a:lnTo>
                <a:lnTo>
                  <a:pt x="35242" y="315226"/>
                </a:lnTo>
                <a:lnTo>
                  <a:pt x="9466" y="277077"/>
                </a:lnTo>
                <a:lnTo>
                  <a:pt x="0" y="230492"/>
                </a:lnTo>
                <a:lnTo>
                  <a:pt x="0" y="119976"/>
                </a:lnTo>
                <a:lnTo>
                  <a:pt x="9466" y="73391"/>
                </a:lnTo>
                <a:lnTo>
                  <a:pt x="35242" y="35242"/>
                </a:lnTo>
                <a:lnTo>
                  <a:pt x="73391" y="9466"/>
                </a:lnTo>
                <a:lnTo>
                  <a:pt x="119976" y="0"/>
                </a:lnTo>
                <a:lnTo>
                  <a:pt x="2122792" y="0"/>
                </a:lnTo>
                <a:lnTo>
                  <a:pt x="2169377" y="9466"/>
                </a:lnTo>
                <a:lnTo>
                  <a:pt x="2207526" y="35242"/>
                </a:lnTo>
                <a:lnTo>
                  <a:pt x="2233302" y="73391"/>
                </a:lnTo>
                <a:lnTo>
                  <a:pt x="2242769" y="119976"/>
                </a:lnTo>
                <a:lnTo>
                  <a:pt x="2242769" y="230492"/>
                </a:lnTo>
                <a:lnTo>
                  <a:pt x="2233302" y="277077"/>
                </a:lnTo>
                <a:lnTo>
                  <a:pt x="2207526" y="315226"/>
                </a:lnTo>
                <a:lnTo>
                  <a:pt x="2169377" y="341002"/>
                </a:lnTo>
                <a:lnTo>
                  <a:pt x="2122792" y="350469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9743" y="6434772"/>
            <a:ext cx="270797" cy="27079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2146" y="1048766"/>
            <a:ext cx="9351264" cy="171907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78775" y="1261008"/>
            <a:ext cx="1104900" cy="1026794"/>
          </a:xfrm>
          <a:custGeom>
            <a:avLst/>
            <a:gdLst/>
            <a:ahLst/>
            <a:cxnLst/>
            <a:rect l="l" t="t" r="r" b="b"/>
            <a:pathLst>
              <a:path w="1104900" h="1026794">
                <a:moveTo>
                  <a:pt x="233857" y="1025143"/>
                </a:moveTo>
                <a:lnTo>
                  <a:pt x="233857" y="420649"/>
                </a:lnTo>
                <a:lnTo>
                  <a:pt x="451535" y="767753"/>
                </a:lnTo>
                <a:lnTo>
                  <a:pt x="645680" y="767753"/>
                </a:lnTo>
                <a:lnTo>
                  <a:pt x="870712" y="386816"/>
                </a:lnTo>
                <a:lnTo>
                  <a:pt x="870712" y="1026617"/>
                </a:lnTo>
                <a:lnTo>
                  <a:pt x="1104569" y="1026617"/>
                </a:lnTo>
                <a:lnTo>
                  <a:pt x="1104569" y="0"/>
                </a:lnTo>
                <a:lnTo>
                  <a:pt x="870712" y="0"/>
                </a:lnTo>
                <a:lnTo>
                  <a:pt x="554494" y="510362"/>
                </a:lnTo>
                <a:lnTo>
                  <a:pt x="255917" y="0"/>
                </a:lnTo>
                <a:lnTo>
                  <a:pt x="0" y="0"/>
                </a:lnTo>
                <a:lnTo>
                  <a:pt x="0" y="1026617"/>
                </a:lnTo>
                <a:lnTo>
                  <a:pt x="233857" y="1025143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794520" y="1621358"/>
            <a:ext cx="681355" cy="687070"/>
          </a:xfrm>
          <a:custGeom>
            <a:avLst/>
            <a:gdLst/>
            <a:ahLst/>
            <a:cxnLst/>
            <a:rect l="l" t="t" r="r" b="b"/>
            <a:pathLst>
              <a:path w="681354" h="687069">
                <a:moveTo>
                  <a:pt x="0" y="341223"/>
                </a:moveTo>
                <a:lnTo>
                  <a:pt x="2837" y="394677"/>
                </a:lnTo>
                <a:lnTo>
                  <a:pt x="11180" y="443939"/>
                </a:lnTo>
                <a:lnTo>
                  <a:pt x="24773" y="488922"/>
                </a:lnTo>
                <a:lnTo>
                  <a:pt x="43360" y="529539"/>
                </a:lnTo>
                <a:lnTo>
                  <a:pt x="66687" y="565703"/>
                </a:lnTo>
                <a:lnTo>
                  <a:pt x="94497" y="597327"/>
                </a:lnTo>
                <a:lnTo>
                  <a:pt x="126536" y="624324"/>
                </a:lnTo>
                <a:lnTo>
                  <a:pt x="162548" y="646607"/>
                </a:lnTo>
                <a:lnTo>
                  <a:pt x="202278" y="664090"/>
                </a:lnTo>
                <a:lnTo>
                  <a:pt x="245471" y="676686"/>
                </a:lnTo>
                <a:lnTo>
                  <a:pt x="291871" y="684307"/>
                </a:lnTo>
                <a:lnTo>
                  <a:pt x="341223" y="686866"/>
                </a:lnTo>
                <a:lnTo>
                  <a:pt x="390546" y="684307"/>
                </a:lnTo>
                <a:lnTo>
                  <a:pt x="436866" y="676686"/>
                </a:lnTo>
                <a:lnTo>
                  <a:pt x="479938" y="664090"/>
                </a:lnTo>
                <a:lnTo>
                  <a:pt x="519516" y="646607"/>
                </a:lnTo>
                <a:lnTo>
                  <a:pt x="555356" y="624324"/>
                </a:lnTo>
                <a:lnTo>
                  <a:pt x="587213" y="597327"/>
                </a:lnTo>
                <a:lnTo>
                  <a:pt x="614841" y="565703"/>
                </a:lnTo>
                <a:lnTo>
                  <a:pt x="637995" y="529539"/>
                </a:lnTo>
                <a:lnTo>
                  <a:pt x="656430" y="488922"/>
                </a:lnTo>
                <a:lnTo>
                  <a:pt x="669902" y="443939"/>
                </a:lnTo>
                <a:lnTo>
                  <a:pt x="678165" y="394677"/>
                </a:lnTo>
                <a:lnTo>
                  <a:pt x="680974" y="341223"/>
                </a:lnTo>
                <a:lnTo>
                  <a:pt x="678193" y="288163"/>
                </a:lnTo>
                <a:lnTo>
                  <a:pt x="670004" y="239342"/>
                </a:lnTo>
                <a:lnTo>
                  <a:pt x="656638" y="194831"/>
                </a:lnTo>
                <a:lnTo>
                  <a:pt x="638322" y="154702"/>
                </a:lnTo>
                <a:lnTo>
                  <a:pt x="615288" y="119027"/>
                </a:lnTo>
                <a:lnTo>
                  <a:pt x="587765" y="87877"/>
                </a:lnTo>
                <a:lnTo>
                  <a:pt x="555983" y="61323"/>
                </a:lnTo>
                <a:lnTo>
                  <a:pt x="520171" y="39437"/>
                </a:lnTo>
                <a:lnTo>
                  <a:pt x="480559" y="22290"/>
                </a:lnTo>
                <a:lnTo>
                  <a:pt x="437378" y="9954"/>
                </a:lnTo>
                <a:lnTo>
                  <a:pt x="390856" y="2500"/>
                </a:lnTo>
                <a:lnTo>
                  <a:pt x="341223" y="0"/>
                </a:lnTo>
                <a:lnTo>
                  <a:pt x="290945" y="2584"/>
                </a:lnTo>
                <a:lnTo>
                  <a:pt x="243941" y="10261"/>
                </a:lnTo>
                <a:lnTo>
                  <a:pt x="200419" y="22912"/>
                </a:lnTo>
                <a:lnTo>
                  <a:pt x="160590" y="40419"/>
                </a:lnTo>
                <a:lnTo>
                  <a:pt x="124662" y="62666"/>
                </a:lnTo>
                <a:lnTo>
                  <a:pt x="92844" y="89534"/>
                </a:lnTo>
                <a:lnTo>
                  <a:pt x="65348" y="120907"/>
                </a:lnTo>
                <a:lnTo>
                  <a:pt x="42381" y="156667"/>
                </a:lnTo>
                <a:lnTo>
                  <a:pt x="24153" y="196696"/>
                </a:lnTo>
                <a:lnTo>
                  <a:pt x="10874" y="240876"/>
                </a:lnTo>
                <a:lnTo>
                  <a:pt x="2753" y="289091"/>
                </a:lnTo>
                <a:lnTo>
                  <a:pt x="0" y="341223"/>
                </a:lnTo>
                <a:close/>
              </a:path>
              <a:path w="681354" h="687069">
                <a:moveTo>
                  <a:pt x="341223" y="173558"/>
                </a:moveTo>
                <a:lnTo>
                  <a:pt x="388665" y="180829"/>
                </a:lnTo>
                <a:lnTo>
                  <a:pt x="427777" y="202079"/>
                </a:lnTo>
                <a:lnTo>
                  <a:pt x="457288" y="236459"/>
                </a:lnTo>
                <a:lnTo>
                  <a:pt x="475926" y="283123"/>
                </a:lnTo>
                <a:lnTo>
                  <a:pt x="482422" y="341223"/>
                </a:lnTo>
                <a:lnTo>
                  <a:pt x="478193" y="392273"/>
                </a:lnTo>
                <a:lnTo>
                  <a:pt x="465754" y="434865"/>
                </a:lnTo>
                <a:lnTo>
                  <a:pt x="445469" y="468633"/>
                </a:lnTo>
                <a:lnTo>
                  <a:pt x="382837" y="508222"/>
                </a:lnTo>
                <a:lnTo>
                  <a:pt x="341223" y="513308"/>
                </a:lnTo>
                <a:lnTo>
                  <a:pt x="292548" y="505860"/>
                </a:lnTo>
                <a:lnTo>
                  <a:pt x="254321" y="484080"/>
                </a:lnTo>
                <a:lnTo>
                  <a:pt x="226753" y="448815"/>
                </a:lnTo>
                <a:lnTo>
                  <a:pt x="210057" y="400914"/>
                </a:lnTo>
                <a:lnTo>
                  <a:pt x="204444" y="341223"/>
                </a:lnTo>
                <a:lnTo>
                  <a:pt x="210197" y="283689"/>
                </a:lnTo>
                <a:lnTo>
                  <a:pt x="227174" y="237096"/>
                </a:lnTo>
                <a:lnTo>
                  <a:pt x="254952" y="202503"/>
                </a:lnTo>
                <a:lnTo>
                  <a:pt x="293109" y="180971"/>
                </a:lnTo>
                <a:lnTo>
                  <a:pt x="341223" y="173558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525342" y="1622818"/>
            <a:ext cx="652145" cy="664845"/>
          </a:xfrm>
          <a:custGeom>
            <a:avLst/>
            <a:gdLst/>
            <a:ahLst/>
            <a:cxnLst/>
            <a:rect l="l" t="t" r="r" b="b"/>
            <a:pathLst>
              <a:path w="652145" h="664844">
                <a:moveTo>
                  <a:pt x="0" y="17652"/>
                </a:moveTo>
                <a:lnTo>
                  <a:pt x="13119" y="58742"/>
                </a:lnTo>
                <a:lnTo>
                  <a:pt x="23347" y="110312"/>
                </a:lnTo>
                <a:lnTo>
                  <a:pt x="29991" y="167396"/>
                </a:lnTo>
                <a:lnTo>
                  <a:pt x="32359" y="225031"/>
                </a:lnTo>
                <a:lnTo>
                  <a:pt x="32359" y="664806"/>
                </a:lnTo>
                <a:lnTo>
                  <a:pt x="227977" y="664806"/>
                </a:lnTo>
                <a:lnTo>
                  <a:pt x="227977" y="386816"/>
                </a:lnTo>
                <a:lnTo>
                  <a:pt x="236155" y="304119"/>
                </a:lnTo>
                <a:lnTo>
                  <a:pt x="257120" y="245895"/>
                </a:lnTo>
                <a:lnTo>
                  <a:pt x="285521" y="207935"/>
                </a:lnTo>
                <a:lnTo>
                  <a:pt x="343218" y="175975"/>
                </a:lnTo>
                <a:lnTo>
                  <a:pt x="361810" y="173558"/>
                </a:lnTo>
                <a:lnTo>
                  <a:pt x="386926" y="176108"/>
                </a:lnTo>
                <a:lnTo>
                  <a:pt x="414940" y="189552"/>
                </a:lnTo>
                <a:lnTo>
                  <a:pt x="437716" y="222576"/>
                </a:lnTo>
                <a:lnTo>
                  <a:pt x="447116" y="283870"/>
                </a:lnTo>
                <a:lnTo>
                  <a:pt x="447116" y="664806"/>
                </a:lnTo>
                <a:lnTo>
                  <a:pt x="651560" y="664806"/>
                </a:lnTo>
                <a:lnTo>
                  <a:pt x="651560" y="248564"/>
                </a:lnTo>
                <a:lnTo>
                  <a:pt x="647208" y="193967"/>
                </a:lnTo>
                <a:lnTo>
                  <a:pt x="634669" y="145196"/>
                </a:lnTo>
                <a:lnTo>
                  <a:pt x="614717" y="102698"/>
                </a:lnTo>
                <a:lnTo>
                  <a:pt x="588130" y="66922"/>
                </a:lnTo>
                <a:lnTo>
                  <a:pt x="555683" y="38316"/>
                </a:lnTo>
                <a:lnTo>
                  <a:pt x="518151" y="17328"/>
                </a:lnTo>
                <a:lnTo>
                  <a:pt x="476310" y="4406"/>
                </a:lnTo>
                <a:lnTo>
                  <a:pt x="430936" y="0"/>
                </a:lnTo>
                <a:lnTo>
                  <a:pt x="385732" y="3542"/>
                </a:lnTo>
                <a:lnTo>
                  <a:pt x="340738" y="14217"/>
                </a:lnTo>
                <a:lnTo>
                  <a:pt x="296874" y="32092"/>
                </a:lnTo>
                <a:lnTo>
                  <a:pt x="255057" y="57239"/>
                </a:lnTo>
                <a:lnTo>
                  <a:pt x="216204" y="89725"/>
                </a:lnTo>
                <a:lnTo>
                  <a:pt x="212161" y="68121"/>
                </a:lnTo>
                <a:lnTo>
                  <a:pt x="208116" y="51484"/>
                </a:lnTo>
                <a:lnTo>
                  <a:pt x="202969" y="35949"/>
                </a:lnTo>
                <a:lnTo>
                  <a:pt x="195618" y="17652"/>
                </a:lnTo>
                <a:lnTo>
                  <a:pt x="0" y="17652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258373" y="1621358"/>
            <a:ext cx="681355" cy="687070"/>
          </a:xfrm>
          <a:custGeom>
            <a:avLst/>
            <a:gdLst/>
            <a:ahLst/>
            <a:cxnLst/>
            <a:rect l="l" t="t" r="r" b="b"/>
            <a:pathLst>
              <a:path w="681354" h="687069">
                <a:moveTo>
                  <a:pt x="0" y="341223"/>
                </a:moveTo>
                <a:lnTo>
                  <a:pt x="2837" y="394677"/>
                </a:lnTo>
                <a:lnTo>
                  <a:pt x="11180" y="443939"/>
                </a:lnTo>
                <a:lnTo>
                  <a:pt x="24773" y="488922"/>
                </a:lnTo>
                <a:lnTo>
                  <a:pt x="43360" y="529539"/>
                </a:lnTo>
                <a:lnTo>
                  <a:pt x="66687" y="565703"/>
                </a:lnTo>
                <a:lnTo>
                  <a:pt x="94497" y="597327"/>
                </a:lnTo>
                <a:lnTo>
                  <a:pt x="126536" y="624324"/>
                </a:lnTo>
                <a:lnTo>
                  <a:pt x="162548" y="646607"/>
                </a:lnTo>
                <a:lnTo>
                  <a:pt x="202278" y="664090"/>
                </a:lnTo>
                <a:lnTo>
                  <a:pt x="245471" y="676686"/>
                </a:lnTo>
                <a:lnTo>
                  <a:pt x="291871" y="684307"/>
                </a:lnTo>
                <a:lnTo>
                  <a:pt x="341223" y="686866"/>
                </a:lnTo>
                <a:lnTo>
                  <a:pt x="390546" y="684307"/>
                </a:lnTo>
                <a:lnTo>
                  <a:pt x="436866" y="676686"/>
                </a:lnTo>
                <a:lnTo>
                  <a:pt x="479938" y="664090"/>
                </a:lnTo>
                <a:lnTo>
                  <a:pt x="519516" y="646607"/>
                </a:lnTo>
                <a:lnTo>
                  <a:pt x="555356" y="624324"/>
                </a:lnTo>
                <a:lnTo>
                  <a:pt x="587213" y="597327"/>
                </a:lnTo>
                <a:lnTo>
                  <a:pt x="614841" y="565703"/>
                </a:lnTo>
                <a:lnTo>
                  <a:pt x="637995" y="529539"/>
                </a:lnTo>
                <a:lnTo>
                  <a:pt x="656430" y="488922"/>
                </a:lnTo>
                <a:lnTo>
                  <a:pt x="669902" y="443939"/>
                </a:lnTo>
                <a:lnTo>
                  <a:pt x="678165" y="394677"/>
                </a:lnTo>
                <a:lnTo>
                  <a:pt x="680974" y="341223"/>
                </a:lnTo>
                <a:lnTo>
                  <a:pt x="678193" y="288163"/>
                </a:lnTo>
                <a:lnTo>
                  <a:pt x="670004" y="239342"/>
                </a:lnTo>
                <a:lnTo>
                  <a:pt x="656638" y="194831"/>
                </a:lnTo>
                <a:lnTo>
                  <a:pt x="638322" y="154702"/>
                </a:lnTo>
                <a:lnTo>
                  <a:pt x="615288" y="119027"/>
                </a:lnTo>
                <a:lnTo>
                  <a:pt x="587765" y="87877"/>
                </a:lnTo>
                <a:lnTo>
                  <a:pt x="555983" y="61323"/>
                </a:lnTo>
                <a:lnTo>
                  <a:pt x="520171" y="39437"/>
                </a:lnTo>
                <a:lnTo>
                  <a:pt x="480559" y="22290"/>
                </a:lnTo>
                <a:lnTo>
                  <a:pt x="437378" y="9954"/>
                </a:lnTo>
                <a:lnTo>
                  <a:pt x="390856" y="2500"/>
                </a:lnTo>
                <a:lnTo>
                  <a:pt x="341223" y="0"/>
                </a:lnTo>
                <a:lnTo>
                  <a:pt x="290945" y="2584"/>
                </a:lnTo>
                <a:lnTo>
                  <a:pt x="243941" y="10261"/>
                </a:lnTo>
                <a:lnTo>
                  <a:pt x="200419" y="22912"/>
                </a:lnTo>
                <a:lnTo>
                  <a:pt x="160590" y="40419"/>
                </a:lnTo>
                <a:lnTo>
                  <a:pt x="124662" y="62666"/>
                </a:lnTo>
                <a:lnTo>
                  <a:pt x="92844" y="89534"/>
                </a:lnTo>
                <a:lnTo>
                  <a:pt x="65348" y="120907"/>
                </a:lnTo>
                <a:lnTo>
                  <a:pt x="42381" y="156667"/>
                </a:lnTo>
                <a:lnTo>
                  <a:pt x="24153" y="196696"/>
                </a:lnTo>
                <a:lnTo>
                  <a:pt x="10874" y="240876"/>
                </a:lnTo>
                <a:lnTo>
                  <a:pt x="2753" y="289091"/>
                </a:lnTo>
                <a:lnTo>
                  <a:pt x="0" y="341223"/>
                </a:lnTo>
                <a:close/>
              </a:path>
              <a:path w="681354" h="687069">
                <a:moveTo>
                  <a:pt x="341223" y="173558"/>
                </a:moveTo>
                <a:lnTo>
                  <a:pt x="388665" y="180829"/>
                </a:lnTo>
                <a:lnTo>
                  <a:pt x="427777" y="202079"/>
                </a:lnTo>
                <a:lnTo>
                  <a:pt x="457288" y="236459"/>
                </a:lnTo>
                <a:lnTo>
                  <a:pt x="475926" y="283123"/>
                </a:lnTo>
                <a:lnTo>
                  <a:pt x="482422" y="341223"/>
                </a:lnTo>
                <a:lnTo>
                  <a:pt x="478193" y="392273"/>
                </a:lnTo>
                <a:lnTo>
                  <a:pt x="465754" y="434865"/>
                </a:lnTo>
                <a:lnTo>
                  <a:pt x="445469" y="468633"/>
                </a:lnTo>
                <a:lnTo>
                  <a:pt x="382837" y="508222"/>
                </a:lnTo>
                <a:lnTo>
                  <a:pt x="341223" y="513308"/>
                </a:lnTo>
                <a:lnTo>
                  <a:pt x="292548" y="505860"/>
                </a:lnTo>
                <a:lnTo>
                  <a:pt x="254321" y="484080"/>
                </a:lnTo>
                <a:lnTo>
                  <a:pt x="226753" y="448815"/>
                </a:lnTo>
                <a:lnTo>
                  <a:pt x="210057" y="400914"/>
                </a:lnTo>
                <a:lnTo>
                  <a:pt x="204444" y="341223"/>
                </a:lnTo>
                <a:lnTo>
                  <a:pt x="210197" y="283689"/>
                </a:lnTo>
                <a:lnTo>
                  <a:pt x="227174" y="237096"/>
                </a:lnTo>
                <a:lnTo>
                  <a:pt x="254952" y="202503"/>
                </a:lnTo>
                <a:lnTo>
                  <a:pt x="293109" y="180971"/>
                </a:lnTo>
                <a:lnTo>
                  <a:pt x="341223" y="173558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89918" y="1624291"/>
            <a:ext cx="531495" cy="678180"/>
          </a:xfrm>
          <a:custGeom>
            <a:avLst/>
            <a:gdLst/>
            <a:ahLst/>
            <a:cxnLst/>
            <a:rect l="l" t="t" r="r" b="b"/>
            <a:pathLst>
              <a:path w="531495" h="678180">
                <a:moveTo>
                  <a:pt x="0" y="350050"/>
                </a:moveTo>
                <a:lnTo>
                  <a:pt x="3258" y="401448"/>
                </a:lnTo>
                <a:lnTo>
                  <a:pt x="12796" y="449525"/>
                </a:lnTo>
                <a:lnTo>
                  <a:pt x="28254" y="493948"/>
                </a:lnTo>
                <a:lnTo>
                  <a:pt x="49275" y="534387"/>
                </a:lnTo>
                <a:lnTo>
                  <a:pt x="75501" y="570510"/>
                </a:lnTo>
                <a:lnTo>
                  <a:pt x="106573" y="601985"/>
                </a:lnTo>
                <a:lnTo>
                  <a:pt x="142134" y="628481"/>
                </a:lnTo>
                <a:lnTo>
                  <a:pt x="181824" y="649665"/>
                </a:lnTo>
                <a:lnTo>
                  <a:pt x="225287" y="665208"/>
                </a:lnTo>
                <a:lnTo>
                  <a:pt x="272164" y="674777"/>
                </a:lnTo>
                <a:lnTo>
                  <a:pt x="322097" y="678040"/>
                </a:lnTo>
                <a:lnTo>
                  <a:pt x="375624" y="674937"/>
                </a:lnTo>
                <a:lnTo>
                  <a:pt x="427081" y="665352"/>
                </a:lnTo>
                <a:lnTo>
                  <a:pt x="478263" y="648872"/>
                </a:lnTo>
                <a:lnTo>
                  <a:pt x="530961" y="625081"/>
                </a:lnTo>
                <a:lnTo>
                  <a:pt x="517715" y="457415"/>
                </a:lnTo>
                <a:lnTo>
                  <a:pt x="478072" y="480347"/>
                </a:lnTo>
                <a:lnTo>
                  <a:pt x="439947" y="496387"/>
                </a:lnTo>
                <a:lnTo>
                  <a:pt x="402097" y="505809"/>
                </a:lnTo>
                <a:lnTo>
                  <a:pt x="363283" y="508888"/>
                </a:lnTo>
                <a:lnTo>
                  <a:pt x="315663" y="503727"/>
                </a:lnTo>
                <a:lnTo>
                  <a:pt x="275967" y="488679"/>
                </a:lnTo>
                <a:lnTo>
                  <a:pt x="244522" y="464397"/>
                </a:lnTo>
                <a:lnTo>
                  <a:pt x="221656" y="431537"/>
                </a:lnTo>
                <a:lnTo>
                  <a:pt x="207697" y="390752"/>
                </a:lnTo>
                <a:lnTo>
                  <a:pt x="202971" y="342696"/>
                </a:lnTo>
                <a:lnTo>
                  <a:pt x="207560" y="295147"/>
                </a:lnTo>
                <a:lnTo>
                  <a:pt x="221057" y="254501"/>
                </a:lnTo>
                <a:lnTo>
                  <a:pt x="243051" y="221537"/>
                </a:lnTo>
                <a:lnTo>
                  <a:pt x="273133" y="197029"/>
                </a:lnTo>
                <a:lnTo>
                  <a:pt x="310896" y="181755"/>
                </a:lnTo>
                <a:lnTo>
                  <a:pt x="355930" y="176491"/>
                </a:lnTo>
                <a:lnTo>
                  <a:pt x="396563" y="178996"/>
                </a:lnTo>
                <a:lnTo>
                  <a:pt x="427266" y="186602"/>
                </a:lnTo>
                <a:lnTo>
                  <a:pt x="456864" y="199450"/>
                </a:lnTo>
                <a:lnTo>
                  <a:pt x="494182" y="217677"/>
                </a:lnTo>
                <a:lnTo>
                  <a:pt x="528015" y="48539"/>
                </a:lnTo>
                <a:lnTo>
                  <a:pt x="495128" y="31027"/>
                </a:lnTo>
                <a:lnTo>
                  <a:pt x="454658" y="15444"/>
                </a:lnTo>
                <a:lnTo>
                  <a:pt x="404537" y="4274"/>
                </a:lnTo>
                <a:lnTo>
                  <a:pt x="342696" y="0"/>
                </a:lnTo>
                <a:lnTo>
                  <a:pt x="288062" y="2983"/>
                </a:lnTo>
                <a:lnTo>
                  <a:pt x="238152" y="11732"/>
                </a:lnTo>
                <a:lnTo>
                  <a:pt x="192972" y="25945"/>
                </a:lnTo>
                <a:lnTo>
                  <a:pt x="152526" y="45321"/>
                </a:lnTo>
                <a:lnTo>
                  <a:pt x="116819" y="69559"/>
                </a:lnTo>
                <a:lnTo>
                  <a:pt x="85856" y="98358"/>
                </a:lnTo>
                <a:lnTo>
                  <a:pt x="59643" y="131416"/>
                </a:lnTo>
                <a:lnTo>
                  <a:pt x="38185" y="168432"/>
                </a:lnTo>
                <a:lnTo>
                  <a:pt x="21487" y="209104"/>
                </a:lnTo>
                <a:lnTo>
                  <a:pt x="9553" y="253132"/>
                </a:lnTo>
                <a:lnTo>
                  <a:pt x="2389" y="300214"/>
                </a:lnTo>
                <a:lnTo>
                  <a:pt x="0" y="350050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593372" y="1262481"/>
            <a:ext cx="616585" cy="1025525"/>
          </a:xfrm>
          <a:custGeom>
            <a:avLst/>
            <a:gdLst/>
            <a:ahLst/>
            <a:cxnLst/>
            <a:rect l="l" t="t" r="r" b="b"/>
            <a:pathLst>
              <a:path w="616585" h="1025525">
                <a:moveTo>
                  <a:pt x="0" y="0"/>
                </a:moveTo>
                <a:lnTo>
                  <a:pt x="0" y="1025144"/>
                </a:lnTo>
                <a:lnTo>
                  <a:pt x="200025" y="1025144"/>
                </a:lnTo>
                <a:lnTo>
                  <a:pt x="200025" y="729513"/>
                </a:lnTo>
                <a:lnTo>
                  <a:pt x="205009" y="677743"/>
                </a:lnTo>
                <a:lnTo>
                  <a:pt x="218819" y="631079"/>
                </a:lnTo>
                <a:lnTo>
                  <a:pt x="239737" y="591442"/>
                </a:lnTo>
                <a:lnTo>
                  <a:pt x="266049" y="560752"/>
                </a:lnTo>
                <a:lnTo>
                  <a:pt x="327990" y="533895"/>
                </a:lnTo>
                <a:lnTo>
                  <a:pt x="358850" y="537710"/>
                </a:lnTo>
                <a:lnTo>
                  <a:pt x="385162" y="553383"/>
                </a:lnTo>
                <a:lnTo>
                  <a:pt x="403478" y="587259"/>
                </a:lnTo>
                <a:lnTo>
                  <a:pt x="410349" y="645680"/>
                </a:lnTo>
                <a:lnTo>
                  <a:pt x="410349" y="1025144"/>
                </a:lnTo>
                <a:lnTo>
                  <a:pt x="616254" y="1025144"/>
                </a:lnTo>
                <a:lnTo>
                  <a:pt x="616254" y="582434"/>
                </a:lnTo>
                <a:lnTo>
                  <a:pt x="610969" y="525595"/>
                </a:lnTo>
                <a:lnTo>
                  <a:pt x="596031" y="478237"/>
                </a:lnTo>
                <a:lnTo>
                  <a:pt x="572820" y="439773"/>
                </a:lnTo>
                <a:lnTo>
                  <a:pt x="542715" y="409617"/>
                </a:lnTo>
                <a:lnTo>
                  <a:pt x="507095" y="387183"/>
                </a:lnTo>
                <a:lnTo>
                  <a:pt x="467339" y="371885"/>
                </a:lnTo>
                <a:lnTo>
                  <a:pt x="424827" y="363135"/>
                </a:lnTo>
                <a:lnTo>
                  <a:pt x="380936" y="360349"/>
                </a:lnTo>
                <a:lnTo>
                  <a:pt x="328444" y="364393"/>
                </a:lnTo>
                <a:lnTo>
                  <a:pt x="280919" y="377261"/>
                </a:lnTo>
                <a:lnTo>
                  <a:pt x="237806" y="400056"/>
                </a:lnTo>
                <a:lnTo>
                  <a:pt x="198551" y="433882"/>
                </a:lnTo>
                <a:lnTo>
                  <a:pt x="198551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6307125" y="1627238"/>
            <a:ext cx="448945" cy="660400"/>
          </a:xfrm>
          <a:custGeom>
            <a:avLst/>
            <a:gdLst/>
            <a:ahLst/>
            <a:cxnLst/>
            <a:rect l="l" t="t" r="r" b="b"/>
            <a:pathLst>
              <a:path w="448945" h="660400">
                <a:moveTo>
                  <a:pt x="26479" y="226504"/>
                </a:moveTo>
                <a:lnTo>
                  <a:pt x="26479" y="660387"/>
                </a:lnTo>
                <a:lnTo>
                  <a:pt x="216204" y="660387"/>
                </a:lnTo>
                <a:lnTo>
                  <a:pt x="216204" y="405942"/>
                </a:lnTo>
                <a:lnTo>
                  <a:pt x="219866" y="343735"/>
                </a:lnTo>
                <a:lnTo>
                  <a:pt x="230732" y="290816"/>
                </a:lnTo>
                <a:lnTo>
                  <a:pt x="248622" y="247287"/>
                </a:lnTo>
                <a:lnTo>
                  <a:pt x="273356" y="213251"/>
                </a:lnTo>
                <a:lnTo>
                  <a:pt x="304755" y="188813"/>
                </a:lnTo>
                <a:lnTo>
                  <a:pt x="342639" y="174074"/>
                </a:lnTo>
                <a:lnTo>
                  <a:pt x="386829" y="169138"/>
                </a:lnTo>
                <a:lnTo>
                  <a:pt x="400153" y="169460"/>
                </a:lnTo>
                <a:lnTo>
                  <a:pt x="412927" y="170610"/>
                </a:lnTo>
                <a:lnTo>
                  <a:pt x="427359" y="172862"/>
                </a:lnTo>
                <a:lnTo>
                  <a:pt x="445655" y="176491"/>
                </a:lnTo>
                <a:lnTo>
                  <a:pt x="448589" y="17652"/>
                </a:lnTo>
                <a:lnTo>
                  <a:pt x="426553" y="9311"/>
                </a:lnTo>
                <a:lnTo>
                  <a:pt x="409065" y="3863"/>
                </a:lnTo>
                <a:lnTo>
                  <a:pt x="392955" y="897"/>
                </a:lnTo>
                <a:lnTo>
                  <a:pt x="375056" y="0"/>
                </a:lnTo>
                <a:lnTo>
                  <a:pt x="335097" y="4212"/>
                </a:lnTo>
                <a:lnTo>
                  <a:pt x="298950" y="17463"/>
                </a:lnTo>
                <a:lnTo>
                  <a:pt x="265133" y="40667"/>
                </a:lnTo>
                <a:lnTo>
                  <a:pt x="232165" y="74745"/>
                </a:lnTo>
                <a:lnTo>
                  <a:pt x="198564" y="120611"/>
                </a:lnTo>
                <a:lnTo>
                  <a:pt x="197045" y="90598"/>
                </a:lnTo>
                <a:lnTo>
                  <a:pt x="194148" y="66928"/>
                </a:lnTo>
                <a:lnTo>
                  <a:pt x="189045" y="43259"/>
                </a:lnTo>
                <a:lnTo>
                  <a:pt x="180911" y="13246"/>
                </a:lnTo>
                <a:lnTo>
                  <a:pt x="0" y="13246"/>
                </a:lnTo>
                <a:lnTo>
                  <a:pt x="13443" y="65389"/>
                </a:lnTo>
                <a:lnTo>
                  <a:pt x="21512" y="111602"/>
                </a:lnTo>
                <a:lnTo>
                  <a:pt x="25444" y="161952"/>
                </a:lnTo>
                <a:lnTo>
                  <a:pt x="26479" y="226504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6762483" y="1621358"/>
            <a:ext cx="681355" cy="687070"/>
          </a:xfrm>
          <a:custGeom>
            <a:avLst/>
            <a:gdLst/>
            <a:ahLst/>
            <a:cxnLst/>
            <a:rect l="l" t="t" r="r" b="b"/>
            <a:pathLst>
              <a:path w="681354" h="687069">
                <a:moveTo>
                  <a:pt x="0" y="341223"/>
                </a:moveTo>
                <a:lnTo>
                  <a:pt x="2837" y="394677"/>
                </a:lnTo>
                <a:lnTo>
                  <a:pt x="11180" y="443939"/>
                </a:lnTo>
                <a:lnTo>
                  <a:pt x="24773" y="488922"/>
                </a:lnTo>
                <a:lnTo>
                  <a:pt x="43360" y="529539"/>
                </a:lnTo>
                <a:lnTo>
                  <a:pt x="66687" y="565703"/>
                </a:lnTo>
                <a:lnTo>
                  <a:pt x="94497" y="597327"/>
                </a:lnTo>
                <a:lnTo>
                  <a:pt x="126536" y="624324"/>
                </a:lnTo>
                <a:lnTo>
                  <a:pt x="162548" y="646607"/>
                </a:lnTo>
                <a:lnTo>
                  <a:pt x="202278" y="664090"/>
                </a:lnTo>
                <a:lnTo>
                  <a:pt x="245471" y="676686"/>
                </a:lnTo>
                <a:lnTo>
                  <a:pt x="291871" y="684307"/>
                </a:lnTo>
                <a:lnTo>
                  <a:pt x="341223" y="686866"/>
                </a:lnTo>
                <a:lnTo>
                  <a:pt x="390546" y="684307"/>
                </a:lnTo>
                <a:lnTo>
                  <a:pt x="436866" y="676686"/>
                </a:lnTo>
                <a:lnTo>
                  <a:pt x="479938" y="664090"/>
                </a:lnTo>
                <a:lnTo>
                  <a:pt x="519516" y="646607"/>
                </a:lnTo>
                <a:lnTo>
                  <a:pt x="555356" y="624324"/>
                </a:lnTo>
                <a:lnTo>
                  <a:pt x="587213" y="597327"/>
                </a:lnTo>
                <a:lnTo>
                  <a:pt x="614841" y="565703"/>
                </a:lnTo>
                <a:lnTo>
                  <a:pt x="637995" y="529539"/>
                </a:lnTo>
                <a:lnTo>
                  <a:pt x="656430" y="488922"/>
                </a:lnTo>
                <a:lnTo>
                  <a:pt x="669902" y="443939"/>
                </a:lnTo>
                <a:lnTo>
                  <a:pt x="678165" y="394677"/>
                </a:lnTo>
                <a:lnTo>
                  <a:pt x="680974" y="341223"/>
                </a:lnTo>
                <a:lnTo>
                  <a:pt x="678193" y="288163"/>
                </a:lnTo>
                <a:lnTo>
                  <a:pt x="670004" y="239342"/>
                </a:lnTo>
                <a:lnTo>
                  <a:pt x="656638" y="194831"/>
                </a:lnTo>
                <a:lnTo>
                  <a:pt x="638322" y="154702"/>
                </a:lnTo>
                <a:lnTo>
                  <a:pt x="615288" y="119027"/>
                </a:lnTo>
                <a:lnTo>
                  <a:pt x="587765" y="87877"/>
                </a:lnTo>
                <a:lnTo>
                  <a:pt x="555983" y="61323"/>
                </a:lnTo>
                <a:lnTo>
                  <a:pt x="520171" y="39437"/>
                </a:lnTo>
                <a:lnTo>
                  <a:pt x="480559" y="22290"/>
                </a:lnTo>
                <a:lnTo>
                  <a:pt x="437378" y="9954"/>
                </a:lnTo>
                <a:lnTo>
                  <a:pt x="390856" y="2500"/>
                </a:lnTo>
                <a:lnTo>
                  <a:pt x="341223" y="0"/>
                </a:lnTo>
                <a:lnTo>
                  <a:pt x="290945" y="2584"/>
                </a:lnTo>
                <a:lnTo>
                  <a:pt x="243941" y="10261"/>
                </a:lnTo>
                <a:lnTo>
                  <a:pt x="200419" y="22912"/>
                </a:lnTo>
                <a:lnTo>
                  <a:pt x="160590" y="40419"/>
                </a:lnTo>
                <a:lnTo>
                  <a:pt x="124662" y="62666"/>
                </a:lnTo>
                <a:lnTo>
                  <a:pt x="92844" y="89534"/>
                </a:lnTo>
                <a:lnTo>
                  <a:pt x="65348" y="120907"/>
                </a:lnTo>
                <a:lnTo>
                  <a:pt x="42381" y="156667"/>
                </a:lnTo>
                <a:lnTo>
                  <a:pt x="24153" y="196696"/>
                </a:lnTo>
                <a:lnTo>
                  <a:pt x="10874" y="240876"/>
                </a:lnTo>
                <a:lnTo>
                  <a:pt x="2753" y="289091"/>
                </a:lnTo>
                <a:lnTo>
                  <a:pt x="0" y="341223"/>
                </a:lnTo>
                <a:close/>
              </a:path>
              <a:path w="681354" h="687069">
                <a:moveTo>
                  <a:pt x="341223" y="173558"/>
                </a:moveTo>
                <a:lnTo>
                  <a:pt x="388665" y="180829"/>
                </a:lnTo>
                <a:lnTo>
                  <a:pt x="427777" y="202079"/>
                </a:lnTo>
                <a:lnTo>
                  <a:pt x="457288" y="236459"/>
                </a:lnTo>
                <a:lnTo>
                  <a:pt x="475926" y="283123"/>
                </a:lnTo>
                <a:lnTo>
                  <a:pt x="482422" y="341223"/>
                </a:lnTo>
                <a:lnTo>
                  <a:pt x="478193" y="392273"/>
                </a:lnTo>
                <a:lnTo>
                  <a:pt x="465754" y="434865"/>
                </a:lnTo>
                <a:lnTo>
                  <a:pt x="445469" y="468633"/>
                </a:lnTo>
                <a:lnTo>
                  <a:pt x="382837" y="508222"/>
                </a:lnTo>
                <a:lnTo>
                  <a:pt x="341223" y="513308"/>
                </a:lnTo>
                <a:lnTo>
                  <a:pt x="292548" y="505860"/>
                </a:lnTo>
                <a:lnTo>
                  <a:pt x="254321" y="484080"/>
                </a:lnTo>
                <a:lnTo>
                  <a:pt x="226753" y="448815"/>
                </a:lnTo>
                <a:lnTo>
                  <a:pt x="210057" y="400914"/>
                </a:lnTo>
                <a:lnTo>
                  <a:pt x="204444" y="341223"/>
                </a:lnTo>
                <a:lnTo>
                  <a:pt x="210197" y="283689"/>
                </a:lnTo>
                <a:lnTo>
                  <a:pt x="227174" y="237096"/>
                </a:lnTo>
                <a:lnTo>
                  <a:pt x="254952" y="202503"/>
                </a:lnTo>
                <a:lnTo>
                  <a:pt x="293109" y="180971"/>
                </a:lnTo>
                <a:lnTo>
                  <a:pt x="341223" y="173558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7496683" y="1618411"/>
            <a:ext cx="1056640" cy="669290"/>
          </a:xfrm>
          <a:custGeom>
            <a:avLst/>
            <a:gdLst/>
            <a:ahLst/>
            <a:cxnLst/>
            <a:rect l="l" t="t" r="r" b="b"/>
            <a:pathLst>
              <a:path w="1056640" h="669289">
                <a:moveTo>
                  <a:pt x="0" y="22059"/>
                </a:moveTo>
                <a:lnTo>
                  <a:pt x="12967" y="64970"/>
                </a:lnTo>
                <a:lnTo>
                  <a:pt x="22193" y="105907"/>
                </a:lnTo>
                <a:lnTo>
                  <a:pt x="28170" y="148185"/>
                </a:lnTo>
                <a:lnTo>
                  <a:pt x="31394" y="195123"/>
                </a:lnTo>
                <a:lnTo>
                  <a:pt x="32359" y="250037"/>
                </a:lnTo>
                <a:lnTo>
                  <a:pt x="32359" y="669213"/>
                </a:lnTo>
                <a:lnTo>
                  <a:pt x="227977" y="669213"/>
                </a:lnTo>
                <a:lnTo>
                  <a:pt x="227977" y="391223"/>
                </a:lnTo>
                <a:lnTo>
                  <a:pt x="232532" y="320748"/>
                </a:lnTo>
                <a:lnTo>
                  <a:pt x="245298" y="264736"/>
                </a:lnTo>
                <a:lnTo>
                  <a:pt x="264928" y="222453"/>
                </a:lnTo>
                <a:lnTo>
                  <a:pt x="290074" y="193161"/>
                </a:lnTo>
                <a:lnTo>
                  <a:pt x="351523" y="170611"/>
                </a:lnTo>
                <a:lnTo>
                  <a:pt x="388876" y="176706"/>
                </a:lnTo>
                <a:lnTo>
                  <a:pt x="416702" y="195366"/>
                </a:lnTo>
                <a:lnTo>
                  <a:pt x="435705" y="227157"/>
                </a:lnTo>
                <a:lnTo>
                  <a:pt x="446590" y="272645"/>
                </a:lnTo>
                <a:lnTo>
                  <a:pt x="450062" y="332397"/>
                </a:lnTo>
                <a:lnTo>
                  <a:pt x="450062" y="669213"/>
                </a:lnTo>
                <a:lnTo>
                  <a:pt x="644207" y="669213"/>
                </a:lnTo>
                <a:lnTo>
                  <a:pt x="644207" y="391223"/>
                </a:lnTo>
                <a:lnTo>
                  <a:pt x="649382" y="316153"/>
                </a:lnTo>
                <a:lnTo>
                  <a:pt x="663544" y="258855"/>
                </a:lnTo>
                <a:lnTo>
                  <a:pt x="684652" y="217490"/>
                </a:lnTo>
                <a:lnTo>
                  <a:pt x="739535" y="175207"/>
                </a:lnTo>
                <a:lnTo>
                  <a:pt x="769226" y="170611"/>
                </a:lnTo>
                <a:lnTo>
                  <a:pt x="800886" y="175718"/>
                </a:lnTo>
                <a:lnTo>
                  <a:pt x="826618" y="192403"/>
                </a:lnTo>
                <a:lnTo>
                  <a:pt x="845787" y="222713"/>
                </a:lnTo>
                <a:lnTo>
                  <a:pt x="857754" y="268695"/>
                </a:lnTo>
                <a:lnTo>
                  <a:pt x="861885" y="332397"/>
                </a:lnTo>
                <a:lnTo>
                  <a:pt x="861885" y="669213"/>
                </a:lnTo>
                <a:lnTo>
                  <a:pt x="1056017" y="669213"/>
                </a:lnTo>
                <a:lnTo>
                  <a:pt x="1056017" y="238264"/>
                </a:lnTo>
                <a:lnTo>
                  <a:pt x="1052401" y="184660"/>
                </a:lnTo>
                <a:lnTo>
                  <a:pt x="1041702" y="137588"/>
                </a:lnTo>
                <a:lnTo>
                  <a:pt x="1024143" y="97237"/>
                </a:lnTo>
                <a:lnTo>
                  <a:pt x="999948" y="63798"/>
                </a:lnTo>
                <a:lnTo>
                  <a:pt x="969342" y="37460"/>
                </a:lnTo>
                <a:lnTo>
                  <a:pt x="932546" y="18412"/>
                </a:lnTo>
                <a:lnTo>
                  <a:pt x="889787" y="6844"/>
                </a:lnTo>
                <a:lnTo>
                  <a:pt x="841286" y="2946"/>
                </a:lnTo>
                <a:lnTo>
                  <a:pt x="790209" y="6252"/>
                </a:lnTo>
                <a:lnTo>
                  <a:pt x="739414" y="15981"/>
                </a:lnTo>
                <a:lnTo>
                  <a:pt x="691654" y="31851"/>
                </a:lnTo>
                <a:lnTo>
                  <a:pt x="649683" y="53580"/>
                </a:lnTo>
                <a:lnTo>
                  <a:pt x="616254" y="80886"/>
                </a:lnTo>
                <a:lnTo>
                  <a:pt x="588220" y="46532"/>
                </a:lnTo>
                <a:lnTo>
                  <a:pt x="549708" y="21140"/>
                </a:lnTo>
                <a:lnTo>
                  <a:pt x="502920" y="5400"/>
                </a:lnTo>
                <a:lnTo>
                  <a:pt x="450062" y="0"/>
                </a:lnTo>
                <a:lnTo>
                  <a:pt x="390855" y="4082"/>
                </a:lnTo>
                <a:lnTo>
                  <a:pt x="339271" y="15718"/>
                </a:lnTo>
                <a:lnTo>
                  <a:pt x="293756" y="33990"/>
                </a:lnTo>
                <a:lnTo>
                  <a:pt x="252761" y="57983"/>
                </a:lnTo>
                <a:lnTo>
                  <a:pt x="214731" y="86779"/>
                </a:lnTo>
                <a:lnTo>
                  <a:pt x="210711" y="69015"/>
                </a:lnTo>
                <a:lnTo>
                  <a:pt x="206827" y="54971"/>
                </a:lnTo>
                <a:lnTo>
                  <a:pt x="202117" y="40651"/>
                </a:lnTo>
                <a:lnTo>
                  <a:pt x="195618" y="22059"/>
                </a:lnTo>
                <a:lnTo>
                  <a:pt x="0" y="22059"/>
                </a:lnTo>
                <a:close/>
              </a:path>
            </a:pathLst>
          </a:custGeom>
          <a:ln w="12699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643594" y="1625765"/>
            <a:ext cx="650240" cy="676910"/>
          </a:xfrm>
          <a:custGeom>
            <a:avLst/>
            <a:gdLst/>
            <a:ahLst/>
            <a:cxnLst/>
            <a:rect l="l" t="t" r="r" b="b"/>
            <a:pathLst>
              <a:path w="650240" h="676910">
                <a:moveTo>
                  <a:pt x="200025" y="370636"/>
                </a:moveTo>
                <a:lnTo>
                  <a:pt x="205193" y="313139"/>
                </a:lnTo>
                <a:lnTo>
                  <a:pt x="220289" y="264629"/>
                </a:lnTo>
                <a:lnTo>
                  <a:pt x="244702" y="225761"/>
                </a:lnTo>
                <a:lnTo>
                  <a:pt x="277816" y="197188"/>
                </a:lnTo>
                <a:lnTo>
                  <a:pt x="319021" y="179565"/>
                </a:lnTo>
                <a:lnTo>
                  <a:pt x="367703" y="173545"/>
                </a:lnTo>
                <a:lnTo>
                  <a:pt x="385972" y="173892"/>
                </a:lnTo>
                <a:lnTo>
                  <a:pt x="405757" y="175207"/>
                </a:lnTo>
                <a:lnTo>
                  <a:pt x="427473" y="177901"/>
                </a:lnTo>
                <a:lnTo>
                  <a:pt x="451535" y="182384"/>
                </a:lnTo>
                <a:lnTo>
                  <a:pt x="451535" y="314756"/>
                </a:lnTo>
                <a:lnTo>
                  <a:pt x="446039" y="366052"/>
                </a:lnTo>
                <a:lnTo>
                  <a:pt x="430615" y="410405"/>
                </a:lnTo>
                <a:lnTo>
                  <a:pt x="406855" y="446752"/>
                </a:lnTo>
                <a:lnTo>
                  <a:pt x="376355" y="474030"/>
                </a:lnTo>
                <a:lnTo>
                  <a:pt x="340709" y="491177"/>
                </a:lnTo>
                <a:lnTo>
                  <a:pt x="301510" y="497128"/>
                </a:lnTo>
                <a:lnTo>
                  <a:pt x="258355" y="488948"/>
                </a:lnTo>
                <a:lnTo>
                  <a:pt x="226502" y="464772"/>
                </a:lnTo>
                <a:lnTo>
                  <a:pt x="206782" y="425151"/>
                </a:lnTo>
                <a:lnTo>
                  <a:pt x="200025" y="370636"/>
                </a:lnTo>
                <a:close/>
              </a:path>
              <a:path w="650240" h="676910">
                <a:moveTo>
                  <a:pt x="0" y="370636"/>
                </a:moveTo>
                <a:lnTo>
                  <a:pt x="2796" y="426380"/>
                </a:lnTo>
                <a:lnTo>
                  <a:pt x="11072" y="477005"/>
                </a:lnTo>
                <a:lnTo>
                  <a:pt x="24661" y="522335"/>
                </a:lnTo>
                <a:lnTo>
                  <a:pt x="43394" y="562194"/>
                </a:lnTo>
                <a:lnTo>
                  <a:pt x="67105" y="596406"/>
                </a:lnTo>
                <a:lnTo>
                  <a:pt x="95625" y="624793"/>
                </a:lnTo>
                <a:lnTo>
                  <a:pt x="128786" y="647179"/>
                </a:lnTo>
                <a:lnTo>
                  <a:pt x="166422" y="663388"/>
                </a:lnTo>
                <a:lnTo>
                  <a:pt x="208364" y="673242"/>
                </a:lnTo>
                <a:lnTo>
                  <a:pt x="254444" y="676567"/>
                </a:lnTo>
                <a:lnTo>
                  <a:pt x="306052" y="672365"/>
                </a:lnTo>
                <a:lnTo>
                  <a:pt x="355613" y="659903"/>
                </a:lnTo>
                <a:lnTo>
                  <a:pt x="401432" y="639393"/>
                </a:lnTo>
                <a:lnTo>
                  <a:pt x="441815" y="611048"/>
                </a:lnTo>
                <a:lnTo>
                  <a:pt x="475068" y="575081"/>
                </a:lnTo>
                <a:lnTo>
                  <a:pt x="462377" y="593626"/>
                </a:lnTo>
                <a:lnTo>
                  <a:pt x="456307" y="604310"/>
                </a:lnTo>
                <a:lnTo>
                  <a:pt x="455205" y="609203"/>
                </a:lnTo>
                <a:lnTo>
                  <a:pt x="457415" y="610374"/>
                </a:lnTo>
                <a:lnTo>
                  <a:pt x="458889" y="610374"/>
                </a:lnTo>
                <a:lnTo>
                  <a:pt x="461822" y="608914"/>
                </a:lnTo>
                <a:lnTo>
                  <a:pt x="463296" y="608914"/>
                </a:lnTo>
                <a:lnTo>
                  <a:pt x="471429" y="613670"/>
                </a:lnTo>
                <a:lnTo>
                  <a:pt x="476532" y="626009"/>
                </a:lnTo>
                <a:lnTo>
                  <a:pt x="479430" y="643038"/>
                </a:lnTo>
                <a:lnTo>
                  <a:pt x="480949" y="661860"/>
                </a:lnTo>
                <a:lnTo>
                  <a:pt x="650087" y="661860"/>
                </a:lnTo>
                <a:lnTo>
                  <a:pt x="643288" y="590706"/>
                </a:lnTo>
                <a:lnTo>
                  <a:pt x="639797" y="544926"/>
                </a:lnTo>
                <a:lnTo>
                  <a:pt x="638511" y="504664"/>
                </a:lnTo>
                <a:lnTo>
                  <a:pt x="638327" y="450062"/>
                </a:lnTo>
                <a:lnTo>
                  <a:pt x="638327" y="32359"/>
                </a:lnTo>
                <a:lnTo>
                  <a:pt x="588352" y="18826"/>
                </a:lnTo>
                <a:lnTo>
                  <a:pt x="543885" y="9529"/>
                </a:lnTo>
                <a:lnTo>
                  <a:pt x="501609" y="3764"/>
                </a:lnTo>
                <a:lnTo>
                  <a:pt x="458203" y="823"/>
                </a:lnTo>
                <a:lnTo>
                  <a:pt x="410349" y="0"/>
                </a:lnTo>
                <a:lnTo>
                  <a:pt x="356266" y="2058"/>
                </a:lnTo>
                <a:lnTo>
                  <a:pt x="305646" y="8181"/>
                </a:lnTo>
                <a:lnTo>
                  <a:pt x="258578" y="18293"/>
                </a:lnTo>
                <a:lnTo>
                  <a:pt x="215147" y="32315"/>
                </a:lnTo>
                <a:lnTo>
                  <a:pt x="175440" y="50171"/>
                </a:lnTo>
                <a:lnTo>
                  <a:pt x="139545" y="71783"/>
                </a:lnTo>
                <a:lnTo>
                  <a:pt x="107548" y="97074"/>
                </a:lnTo>
                <a:lnTo>
                  <a:pt x="79535" y="125966"/>
                </a:lnTo>
                <a:lnTo>
                  <a:pt x="55594" y="158384"/>
                </a:lnTo>
                <a:lnTo>
                  <a:pt x="35812" y="194248"/>
                </a:lnTo>
                <a:lnTo>
                  <a:pt x="20274" y="233483"/>
                </a:lnTo>
                <a:lnTo>
                  <a:pt x="9068" y="276011"/>
                </a:lnTo>
                <a:lnTo>
                  <a:pt x="2281" y="321754"/>
                </a:lnTo>
                <a:lnTo>
                  <a:pt x="0" y="370636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9326473" y="1477213"/>
            <a:ext cx="509270" cy="831215"/>
          </a:xfrm>
          <a:custGeom>
            <a:avLst/>
            <a:gdLst/>
            <a:ahLst/>
            <a:cxnLst/>
            <a:rect l="l" t="t" r="r" b="b"/>
            <a:pathLst>
              <a:path w="509270" h="831214">
                <a:moveTo>
                  <a:pt x="107365" y="302983"/>
                </a:moveTo>
                <a:lnTo>
                  <a:pt x="107365" y="616254"/>
                </a:lnTo>
                <a:lnTo>
                  <a:pt x="111674" y="671935"/>
                </a:lnTo>
                <a:lnTo>
                  <a:pt x="124188" y="718067"/>
                </a:lnTo>
                <a:lnTo>
                  <a:pt x="144285" y="755303"/>
                </a:lnTo>
                <a:lnTo>
                  <a:pt x="171345" y="784301"/>
                </a:lnTo>
                <a:lnTo>
                  <a:pt x="204747" y="805714"/>
                </a:lnTo>
                <a:lnTo>
                  <a:pt x="243872" y="820198"/>
                </a:lnTo>
                <a:lnTo>
                  <a:pt x="288097" y="828408"/>
                </a:lnTo>
                <a:lnTo>
                  <a:pt x="336803" y="830999"/>
                </a:lnTo>
                <a:lnTo>
                  <a:pt x="387064" y="827781"/>
                </a:lnTo>
                <a:lnTo>
                  <a:pt x="432223" y="818495"/>
                </a:lnTo>
                <a:lnTo>
                  <a:pt x="472694" y="803695"/>
                </a:lnTo>
                <a:lnTo>
                  <a:pt x="508888" y="783932"/>
                </a:lnTo>
                <a:lnTo>
                  <a:pt x="508888" y="638327"/>
                </a:lnTo>
                <a:lnTo>
                  <a:pt x="474553" y="656778"/>
                </a:lnTo>
                <a:lnTo>
                  <a:pt x="443804" y="670128"/>
                </a:lnTo>
                <a:lnTo>
                  <a:pt x="415813" y="678239"/>
                </a:lnTo>
                <a:lnTo>
                  <a:pt x="389750" y="680973"/>
                </a:lnTo>
                <a:lnTo>
                  <a:pt x="351536" y="675206"/>
                </a:lnTo>
                <a:lnTo>
                  <a:pt x="323386" y="655789"/>
                </a:lnTo>
                <a:lnTo>
                  <a:pt x="305989" y="619552"/>
                </a:lnTo>
                <a:lnTo>
                  <a:pt x="300037" y="563321"/>
                </a:lnTo>
                <a:lnTo>
                  <a:pt x="300037" y="302983"/>
                </a:lnTo>
                <a:lnTo>
                  <a:pt x="495655" y="302983"/>
                </a:lnTo>
                <a:lnTo>
                  <a:pt x="495655" y="163258"/>
                </a:lnTo>
                <a:lnTo>
                  <a:pt x="300037" y="163258"/>
                </a:lnTo>
                <a:lnTo>
                  <a:pt x="300037" y="0"/>
                </a:lnTo>
                <a:lnTo>
                  <a:pt x="107365" y="0"/>
                </a:lnTo>
                <a:lnTo>
                  <a:pt x="107365" y="163258"/>
                </a:lnTo>
                <a:lnTo>
                  <a:pt x="0" y="163258"/>
                </a:lnTo>
                <a:lnTo>
                  <a:pt x="0" y="302983"/>
                </a:lnTo>
                <a:lnTo>
                  <a:pt x="107365" y="302983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887851" y="1640471"/>
            <a:ext cx="198755" cy="647700"/>
          </a:xfrm>
          <a:custGeom>
            <a:avLst/>
            <a:gdLst/>
            <a:ahLst/>
            <a:cxnLst/>
            <a:rect l="l" t="t" r="r" b="b"/>
            <a:pathLst>
              <a:path w="198754" h="647700">
                <a:moveTo>
                  <a:pt x="0" y="647153"/>
                </a:moveTo>
                <a:lnTo>
                  <a:pt x="198564" y="647153"/>
                </a:lnTo>
                <a:lnTo>
                  <a:pt x="198564" y="0"/>
                </a:lnTo>
                <a:lnTo>
                  <a:pt x="0" y="0"/>
                </a:lnTo>
                <a:lnTo>
                  <a:pt x="0" y="647153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69741" y="1325257"/>
            <a:ext cx="245084" cy="236270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166108" y="1624291"/>
            <a:ext cx="531495" cy="678180"/>
          </a:xfrm>
          <a:custGeom>
            <a:avLst/>
            <a:gdLst/>
            <a:ahLst/>
            <a:cxnLst/>
            <a:rect l="l" t="t" r="r" b="b"/>
            <a:pathLst>
              <a:path w="531495" h="678180">
                <a:moveTo>
                  <a:pt x="0" y="350050"/>
                </a:moveTo>
                <a:lnTo>
                  <a:pt x="3258" y="401448"/>
                </a:lnTo>
                <a:lnTo>
                  <a:pt x="12796" y="449525"/>
                </a:lnTo>
                <a:lnTo>
                  <a:pt x="28254" y="493948"/>
                </a:lnTo>
                <a:lnTo>
                  <a:pt x="49275" y="534387"/>
                </a:lnTo>
                <a:lnTo>
                  <a:pt x="75501" y="570510"/>
                </a:lnTo>
                <a:lnTo>
                  <a:pt x="106573" y="601985"/>
                </a:lnTo>
                <a:lnTo>
                  <a:pt x="142134" y="628481"/>
                </a:lnTo>
                <a:lnTo>
                  <a:pt x="181824" y="649665"/>
                </a:lnTo>
                <a:lnTo>
                  <a:pt x="225287" y="665208"/>
                </a:lnTo>
                <a:lnTo>
                  <a:pt x="272164" y="674777"/>
                </a:lnTo>
                <a:lnTo>
                  <a:pt x="322097" y="678040"/>
                </a:lnTo>
                <a:lnTo>
                  <a:pt x="375624" y="674937"/>
                </a:lnTo>
                <a:lnTo>
                  <a:pt x="427081" y="665352"/>
                </a:lnTo>
                <a:lnTo>
                  <a:pt x="478263" y="648872"/>
                </a:lnTo>
                <a:lnTo>
                  <a:pt x="530961" y="625081"/>
                </a:lnTo>
                <a:lnTo>
                  <a:pt x="517715" y="457415"/>
                </a:lnTo>
                <a:lnTo>
                  <a:pt x="478072" y="480347"/>
                </a:lnTo>
                <a:lnTo>
                  <a:pt x="439947" y="496387"/>
                </a:lnTo>
                <a:lnTo>
                  <a:pt x="402097" y="505809"/>
                </a:lnTo>
                <a:lnTo>
                  <a:pt x="363283" y="508888"/>
                </a:lnTo>
                <a:lnTo>
                  <a:pt x="315663" y="503727"/>
                </a:lnTo>
                <a:lnTo>
                  <a:pt x="275967" y="488679"/>
                </a:lnTo>
                <a:lnTo>
                  <a:pt x="244522" y="464397"/>
                </a:lnTo>
                <a:lnTo>
                  <a:pt x="221656" y="431537"/>
                </a:lnTo>
                <a:lnTo>
                  <a:pt x="207697" y="390752"/>
                </a:lnTo>
                <a:lnTo>
                  <a:pt x="202971" y="342696"/>
                </a:lnTo>
                <a:lnTo>
                  <a:pt x="207560" y="295147"/>
                </a:lnTo>
                <a:lnTo>
                  <a:pt x="221057" y="254501"/>
                </a:lnTo>
                <a:lnTo>
                  <a:pt x="243051" y="221537"/>
                </a:lnTo>
                <a:lnTo>
                  <a:pt x="273133" y="197029"/>
                </a:lnTo>
                <a:lnTo>
                  <a:pt x="310896" y="181755"/>
                </a:lnTo>
                <a:lnTo>
                  <a:pt x="355930" y="176491"/>
                </a:lnTo>
                <a:lnTo>
                  <a:pt x="396563" y="178996"/>
                </a:lnTo>
                <a:lnTo>
                  <a:pt x="427266" y="186602"/>
                </a:lnTo>
                <a:lnTo>
                  <a:pt x="456864" y="199450"/>
                </a:lnTo>
                <a:lnTo>
                  <a:pt x="494182" y="217677"/>
                </a:lnTo>
                <a:lnTo>
                  <a:pt x="528015" y="48539"/>
                </a:lnTo>
                <a:lnTo>
                  <a:pt x="495128" y="31027"/>
                </a:lnTo>
                <a:lnTo>
                  <a:pt x="454658" y="15444"/>
                </a:lnTo>
                <a:lnTo>
                  <a:pt x="404537" y="4274"/>
                </a:lnTo>
                <a:lnTo>
                  <a:pt x="342696" y="0"/>
                </a:lnTo>
                <a:lnTo>
                  <a:pt x="288062" y="2983"/>
                </a:lnTo>
                <a:lnTo>
                  <a:pt x="238152" y="11732"/>
                </a:lnTo>
                <a:lnTo>
                  <a:pt x="192972" y="25945"/>
                </a:lnTo>
                <a:lnTo>
                  <a:pt x="152526" y="45321"/>
                </a:lnTo>
                <a:lnTo>
                  <a:pt x="116819" y="69559"/>
                </a:lnTo>
                <a:lnTo>
                  <a:pt x="85856" y="98358"/>
                </a:lnTo>
                <a:lnTo>
                  <a:pt x="59643" y="131416"/>
                </a:lnTo>
                <a:lnTo>
                  <a:pt x="38185" y="168432"/>
                </a:lnTo>
                <a:lnTo>
                  <a:pt x="21487" y="209104"/>
                </a:lnTo>
                <a:lnTo>
                  <a:pt x="9553" y="253132"/>
                </a:lnTo>
                <a:lnTo>
                  <a:pt x="2389" y="300214"/>
                </a:lnTo>
                <a:lnTo>
                  <a:pt x="0" y="350050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F1EC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46367" y="312032"/>
            <a:ext cx="11699875" cy="6234430"/>
          </a:xfrm>
          <a:custGeom>
            <a:avLst/>
            <a:gdLst/>
            <a:ahLst/>
            <a:cxnLst/>
            <a:rect l="l" t="t" r="r" b="b"/>
            <a:pathLst>
              <a:path w="11699875" h="6234430">
                <a:moveTo>
                  <a:pt x="11476748" y="0"/>
                </a:moveTo>
                <a:lnTo>
                  <a:pt x="222516" y="0"/>
                </a:lnTo>
                <a:lnTo>
                  <a:pt x="177673" y="4520"/>
                </a:lnTo>
                <a:lnTo>
                  <a:pt x="135906" y="17485"/>
                </a:lnTo>
                <a:lnTo>
                  <a:pt x="98108" y="38000"/>
                </a:lnTo>
                <a:lnTo>
                  <a:pt x="65176" y="65171"/>
                </a:lnTo>
                <a:lnTo>
                  <a:pt x="38004" y="98103"/>
                </a:lnTo>
                <a:lnTo>
                  <a:pt x="17487" y="135900"/>
                </a:lnTo>
                <a:lnTo>
                  <a:pt x="4521" y="177670"/>
                </a:lnTo>
                <a:lnTo>
                  <a:pt x="0" y="222516"/>
                </a:lnTo>
                <a:lnTo>
                  <a:pt x="0" y="6011417"/>
                </a:lnTo>
                <a:lnTo>
                  <a:pt x="4521" y="6056260"/>
                </a:lnTo>
                <a:lnTo>
                  <a:pt x="17487" y="6098028"/>
                </a:lnTo>
                <a:lnTo>
                  <a:pt x="38004" y="6135825"/>
                </a:lnTo>
                <a:lnTo>
                  <a:pt x="65176" y="6168758"/>
                </a:lnTo>
                <a:lnTo>
                  <a:pt x="98108" y="6195930"/>
                </a:lnTo>
                <a:lnTo>
                  <a:pt x="135906" y="6216447"/>
                </a:lnTo>
                <a:lnTo>
                  <a:pt x="177673" y="6229413"/>
                </a:lnTo>
                <a:lnTo>
                  <a:pt x="222516" y="6233934"/>
                </a:lnTo>
                <a:lnTo>
                  <a:pt x="11476748" y="6233934"/>
                </a:lnTo>
                <a:lnTo>
                  <a:pt x="11521595" y="6229413"/>
                </a:lnTo>
                <a:lnTo>
                  <a:pt x="11563364" y="6216447"/>
                </a:lnTo>
                <a:lnTo>
                  <a:pt x="11601162" y="6195930"/>
                </a:lnTo>
                <a:lnTo>
                  <a:pt x="11634093" y="6168758"/>
                </a:lnTo>
                <a:lnTo>
                  <a:pt x="11661264" y="6135825"/>
                </a:lnTo>
                <a:lnTo>
                  <a:pt x="11681779" y="6098028"/>
                </a:lnTo>
                <a:lnTo>
                  <a:pt x="11694744" y="6056260"/>
                </a:lnTo>
                <a:lnTo>
                  <a:pt x="11699265" y="6011417"/>
                </a:lnTo>
                <a:lnTo>
                  <a:pt x="11699265" y="222516"/>
                </a:lnTo>
                <a:lnTo>
                  <a:pt x="11694744" y="177670"/>
                </a:lnTo>
                <a:lnTo>
                  <a:pt x="11681779" y="135900"/>
                </a:lnTo>
                <a:lnTo>
                  <a:pt x="11661264" y="98103"/>
                </a:lnTo>
                <a:lnTo>
                  <a:pt x="11634093" y="65171"/>
                </a:lnTo>
                <a:lnTo>
                  <a:pt x="11601162" y="38000"/>
                </a:lnTo>
                <a:lnTo>
                  <a:pt x="11563364" y="17485"/>
                </a:lnTo>
                <a:lnTo>
                  <a:pt x="11521595" y="4520"/>
                </a:lnTo>
                <a:lnTo>
                  <a:pt x="11476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6367" y="312032"/>
            <a:ext cx="11699875" cy="6234430"/>
          </a:xfrm>
          <a:custGeom>
            <a:avLst/>
            <a:gdLst/>
            <a:ahLst/>
            <a:cxnLst/>
            <a:rect l="l" t="t" r="r" b="b"/>
            <a:pathLst>
              <a:path w="11699875" h="6234430">
                <a:moveTo>
                  <a:pt x="11476748" y="6233934"/>
                </a:moveTo>
                <a:lnTo>
                  <a:pt x="222516" y="6233934"/>
                </a:lnTo>
                <a:lnTo>
                  <a:pt x="177673" y="6229413"/>
                </a:lnTo>
                <a:lnTo>
                  <a:pt x="135906" y="6216447"/>
                </a:lnTo>
                <a:lnTo>
                  <a:pt x="98108" y="6195930"/>
                </a:lnTo>
                <a:lnTo>
                  <a:pt x="65176" y="6168758"/>
                </a:lnTo>
                <a:lnTo>
                  <a:pt x="38004" y="6135825"/>
                </a:lnTo>
                <a:lnTo>
                  <a:pt x="17487" y="6098028"/>
                </a:lnTo>
                <a:lnTo>
                  <a:pt x="4521" y="6056260"/>
                </a:lnTo>
                <a:lnTo>
                  <a:pt x="0" y="6011417"/>
                </a:lnTo>
                <a:lnTo>
                  <a:pt x="0" y="222516"/>
                </a:lnTo>
                <a:lnTo>
                  <a:pt x="4521" y="177670"/>
                </a:lnTo>
                <a:lnTo>
                  <a:pt x="17487" y="135900"/>
                </a:lnTo>
                <a:lnTo>
                  <a:pt x="38004" y="98103"/>
                </a:lnTo>
                <a:lnTo>
                  <a:pt x="65176" y="65171"/>
                </a:lnTo>
                <a:lnTo>
                  <a:pt x="98108" y="38000"/>
                </a:lnTo>
                <a:lnTo>
                  <a:pt x="135906" y="17485"/>
                </a:lnTo>
                <a:lnTo>
                  <a:pt x="177673" y="4520"/>
                </a:lnTo>
                <a:lnTo>
                  <a:pt x="222516" y="0"/>
                </a:lnTo>
                <a:lnTo>
                  <a:pt x="11476748" y="0"/>
                </a:lnTo>
                <a:lnTo>
                  <a:pt x="11521595" y="4520"/>
                </a:lnTo>
                <a:lnTo>
                  <a:pt x="11563364" y="17485"/>
                </a:lnTo>
                <a:lnTo>
                  <a:pt x="11601162" y="38000"/>
                </a:lnTo>
                <a:lnTo>
                  <a:pt x="11634093" y="65171"/>
                </a:lnTo>
                <a:lnTo>
                  <a:pt x="11661264" y="98103"/>
                </a:lnTo>
                <a:lnTo>
                  <a:pt x="11681779" y="135900"/>
                </a:lnTo>
                <a:lnTo>
                  <a:pt x="11694744" y="177670"/>
                </a:lnTo>
                <a:lnTo>
                  <a:pt x="11699265" y="222516"/>
                </a:lnTo>
                <a:lnTo>
                  <a:pt x="11699265" y="6011417"/>
                </a:lnTo>
                <a:lnTo>
                  <a:pt x="11694744" y="6056260"/>
                </a:lnTo>
                <a:lnTo>
                  <a:pt x="11681779" y="6098028"/>
                </a:lnTo>
                <a:lnTo>
                  <a:pt x="11661264" y="6135825"/>
                </a:lnTo>
                <a:lnTo>
                  <a:pt x="11634093" y="6168758"/>
                </a:lnTo>
                <a:lnTo>
                  <a:pt x="11601162" y="6195930"/>
                </a:lnTo>
                <a:lnTo>
                  <a:pt x="11563364" y="6216447"/>
                </a:lnTo>
                <a:lnTo>
                  <a:pt x="11521595" y="6229413"/>
                </a:lnTo>
                <a:lnTo>
                  <a:pt x="11476748" y="6233934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646789" y="0"/>
            <a:ext cx="545465" cy="654050"/>
          </a:xfrm>
          <a:custGeom>
            <a:avLst/>
            <a:gdLst/>
            <a:ahLst/>
            <a:cxnLst/>
            <a:rect l="l" t="t" r="r" b="b"/>
            <a:pathLst>
              <a:path w="545465" h="654050">
                <a:moveTo>
                  <a:pt x="545211" y="0"/>
                </a:moveTo>
                <a:lnTo>
                  <a:pt x="2730" y="0"/>
                </a:lnTo>
                <a:lnTo>
                  <a:pt x="1569" y="13897"/>
                </a:lnTo>
                <a:lnTo>
                  <a:pt x="712" y="27876"/>
                </a:lnTo>
                <a:lnTo>
                  <a:pt x="181" y="41940"/>
                </a:lnTo>
                <a:lnTo>
                  <a:pt x="0" y="56095"/>
                </a:lnTo>
                <a:lnTo>
                  <a:pt x="1960" y="104695"/>
                </a:lnTo>
                <a:lnTo>
                  <a:pt x="7740" y="152231"/>
                </a:lnTo>
                <a:lnTo>
                  <a:pt x="17191" y="198554"/>
                </a:lnTo>
                <a:lnTo>
                  <a:pt x="30163" y="243517"/>
                </a:lnTo>
                <a:lnTo>
                  <a:pt x="46505" y="286970"/>
                </a:lnTo>
                <a:lnTo>
                  <a:pt x="66068" y="328767"/>
                </a:lnTo>
                <a:lnTo>
                  <a:pt x="88701" y="368759"/>
                </a:lnTo>
                <a:lnTo>
                  <a:pt x="114255" y="406798"/>
                </a:lnTo>
                <a:lnTo>
                  <a:pt x="142579" y="442736"/>
                </a:lnTo>
                <a:lnTo>
                  <a:pt x="173524" y="476425"/>
                </a:lnTo>
                <a:lnTo>
                  <a:pt x="206940" y="507717"/>
                </a:lnTo>
                <a:lnTo>
                  <a:pt x="242676" y="536463"/>
                </a:lnTo>
                <a:lnTo>
                  <a:pt x="280583" y="562515"/>
                </a:lnTo>
                <a:lnTo>
                  <a:pt x="320511" y="585726"/>
                </a:lnTo>
                <a:lnTo>
                  <a:pt x="362309" y="605947"/>
                </a:lnTo>
                <a:lnTo>
                  <a:pt x="405828" y="623031"/>
                </a:lnTo>
                <a:lnTo>
                  <a:pt x="450918" y="636828"/>
                </a:lnTo>
                <a:lnTo>
                  <a:pt x="497429" y="647192"/>
                </a:lnTo>
                <a:lnTo>
                  <a:pt x="545211" y="653973"/>
                </a:lnTo>
                <a:lnTo>
                  <a:pt x="545211" y="0"/>
                </a:lnTo>
                <a:close/>
              </a:path>
            </a:pathLst>
          </a:custGeom>
          <a:solidFill>
            <a:srgbClr val="8F8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646789" y="0"/>
            <a:ext cx="545465" cy="654050"/>
          </a:xfrm>
          <a:custGeom>
            <a:avLst/>
            <a:gdLst/>
            <a:ahLst/>
            <a:cxnLst/>
            <a:rect l="l" t="t" r="r" b="b"/>
            <a:pathLst>
              <a:path w="545465" h="654050">
                <a:moveTo>
                  <a:pt x="2730" y="0"/>
                </a:moveTo>
                <a:lnTo>
                  <a:pt x="1569" y="13897"/>
                </a:lnTo>
                <a:lnTo>
                  <a:pt x="712" y="27876"/>
                </a:lnTo>
                <a:lnTo>
                  <a:pt x="181" y="41940"/>
                </a:lnTo>
                <a:lnTo>
                  <a:pt x="0" y="56095"/>
                </a:lnTo>
                <a:lnTo>
                  <a:pt x="1960" y="104695"/>
                </a:lnTo>
                <a:lnTo>
                  <a:pt x="7740" y="152231"/>
                </a:lnTo>
                <a:lnTo>
                  <a:pt x="17191" y="198554"/>
                </a:lnTo>
                <a:lnTo>
                  <a:pt x="30163" y="243517"/>
                </a:lnTo>
                <a:lnTo>
                  <a:pt x="46505" y="286970"/>
                </a:lnTo>
                <a:lnTo>
                  <a:pt x="66068" y="328767"/>
                </a:lnTo>
                <a:lnTo>
                  <a:pt x="88701" y="368759"/>
                </a:lnTo>
                <a:lnTo>
                  <a:pt x="114255" y="406798"/>
                </a:lnTo>
                <a:lnTo>
                  <a:pt x="142579" y="442736"/>
                </a:lnTo>
                <a:lnTo>
                  <a:pt x="173524" y="476425"/>
                </a:lnTo>
                <a:lnTo>
                  <a:pt x="206940" y="507717"/>
                </a:lnTo>
                <a:lnTo>
                  <a:pt x="242676" y="536463"/>
                </a:lnTo>
                <a:lnTo>
                  <a:pt x="280583" y="562515"/>
                </a:lnTo>
                <a:lnTo>
                  <a:pt x="320511" y="585726"/>
                </a:lnTo>
                <a:lnTo>
                  <a:pt x="362309" y="605947"/>
                </a:lnTo>
                <a:lnTo>
                  <a:pt x="405828" y="623031"/>
                </a:lnTo>
                <a:lnTo>
                  <a:pt x="450918" y="636828"/>
                </a:lnTo>
                <a:lnTo>
                  <a:pt x="497429" y="647192"/>
                </a:lnTo>
                <a:lnTo>
                  <a:pt x="545211" y="653973"/>
                </a:lnTo>
                <a:lnTo>
                  <a:pt x="545211" y="0"/>
                </a:lnTo>
                <a:lnTo>
                  <a:pt x="2730" y="0"/>
                </a:lnTo>
                <a:close/>
              </a:path>
            </a:pathLst>
          </a:custGeom>
          <a:ln w="12700">
            <a:solidFill>
              <a:srgbClr val="221F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94897" y="253530"/>
            <a:ext cx="7202204" cy="58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F1EC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98188" y="1861248"/>
            <a:ext cx="7333615" cy="3477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2E3C4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www.grammarsaurus.co.uk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grammarsaurus.co.uk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68265" y="6388154"/>
            <a:ext cx="2255520" cy="363220"/>
            <a:chOff x="4968265" y="6388154"/>
            <a:chExt cx="2255520" cy="363220"/>
          </a:xfrm>
        </p:grpSpPr>
        <p:sp>
          <p:nvSpPr>
            <p:cNvPr id="4" name="object 4"/>
            <p:cNvSpPr/>
            <p:nvPr/>
          </p:nvSpPr>
          <p:spPr>
            <a:xfrm>
              <a:off x="4974615" y="6394504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94504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9743" y="6434772"/>
              <a:ext cx="270797" cy="27079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415668" y="648736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5AA0EEFB-9F50-5D17-E3AE-2393E8060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35951"/>
            <a:ext cx="12192000" cy="1218282"/>
          </a:xfrm>
          <a:prstGeom prst="rect">
            <a:avLst/>
          </a:prstGeom>
        </p:spPr>
        <p:txBody>
          <a:bodyPr vert="horz" wrap="square" lIns="0" tIns="718820" rIns="0" bIns="0" rtlCol="0">
            <a:spAutoFit/>
          </a:bodyPr>
          <a:lstStyle/>
          <a:p>
            <a:pPr marL="635" marR="1905" algn="ctr">
              <a:lnSpc>
                <a:spcPct val="100000"/>
              </a:lnSpc>
              <a:spcBef>
                <a:spcPts val="1680"/>
              </a:spcBef>
            </a:pPr>
            <a:r>
              <a:rPr lang="en-GB" sz="3200" dirty="0">
                <a:solidFill>
                  <a:srgbClr val="FFFFFF"/>
                </a:solidFill>
                <a:latin typeface="Grammarsaurus" pitchFamily="2" charset="0"/>
              </a:rPr>
              <a:t>How can artists draw eyes?</a:t>
            </a:r>
            <a:endParaRPr lang="en-GB" sz="3200" dirty="0">
              <a:latin typeface="Grammarsaurus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D90C49-55B6-33CF-96B0-4DCA57850BAB}"/>
              </a:ext>
            </a:extLst>
          </p:cNvPr>
          <p:cNvSpPr txBox="1"/>
          <p:nvPr/>
        </p:nvSpPr>
        <p:spPr>
          <a:xfrm>
            <a:off x="0" y="1028761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rgbClr val="EADC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rammarsaurus" pitchFamily="2" charset="0"/>
              </a:rPr>
              <a:t>Monochromatic</a:t>
            </a:r>
            <a:endParaRPr lang="en-PK" b="1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rammarsaurus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9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58384" y="145465"/>
            <a:ext cx="2275840" cy="6582409"/>
            <a:chOff x="4958384" y="145465"/>
            <a:chExt cx="227584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3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3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6"/>
              <a:ext cx="270797" cy="2707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64734" y="151815"/>
              <a:ext cx="2263140" cy="755650"/>
            </a:xfrm>
            <a:custGeom>
              <a:avLst/>
              <a:gdLst/>
              <a:ahLst/>
              <a:cxnLst/>
              <a:rect l="l" t="t" r="r" b="b"/>
              <a:pathLst>
                <a:path w="2263140" h="755650">
                  <a:moveTo>
                    <a:pt x="2247226" y="0"/>
                  </a:moveTo>
                  <a:lnTo>
                    <a:pt x="15303" y="0"/>
                  </a:lnTo>
                  <a:lnTo>
                    <a:pt x="9354" y="3498"/>
                  </a:lnTo>
                  <a:lnTo>
                    <a:pt x="4489" y="13033"/>
                  </a:lnTo>
                  <a:lnTo>
                    <a:pt x="1205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205" y="727977"/>
                  </a:lnTo>
                  <a:lnTo>
                    <a:pt x="4489" y="742108"/>
                  </a:lnTo>
                  <a:lnTo>
                    <a:pt x="9354" y="751643"/>
                  </a:lnTo>
                  <a:lnTo>
                    <a:pt x="15303" y="755142"/>
                  </a:lnTo>
                  <a:lnTo>
                    <a:pt x="2247226" y="755142"/>
                  </a:lnTo>
                  <a:lnTo>
                    <a:pt x="2253175" y="751643"/>
                  </a:lnTo>
                  <a:lnTo>
                    <a:pt x="2258040" y="742108"/>
                  </a:lnTo>
                  <a:lnTo>
                    <a:pt x="2261325" y="727977"/>
                  </a:lnTo>
                  <a:lnTo>
                    <a:pt x="2262530" y="710692"/>
                  </a:lnTo>
                  <a:lnTo>
                    <a:pt x="2262530" y="44450"/>
                  </a:lnTo>
                  <a:lnTo>
                    <a:pt x="2261325" y="27164"/>
                  </a:lnTo>
                  <a:lnTo>
                    <a:pt x="2258040" y="13033"/>
                  </a:lnTo>
                  <a:lnTo>
                    <a:pt x="2253175" y="3498"/>
                  </a:lnTo>
                  <a:lnTo>
                    <a:pt x="2247226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64734" y="151815"/>
              <a:ext cx="2263140" cy="755650"/>
            </a:xfrm>
            <a:custGeom>
              <a:avLst/>
              <a:gdLst/>
              <a:ahLst/>
              <a:cxnLst/>
              <a:rect l="l" t="t" r="r" b="b"/>
              <a:pathLst>
                <a:path w="2263140" h="755650">
                  <a:moveTo>
                    <a:pt x="15303" y="755142"/>
                  </a:moveTo>
                  <a:lnTo>
                    <a:pt x="9354" y="751643"/>
                  </a:lnTo>
                  <a:lnTo>
                    <a:pt x="4489" y="742108"/>
                  </a:lnTo>
                  <a:lnTo>
                    <a:pt x="1205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205" y="27164"/>
                  </a:lnTo>
                  <a:lnTo>
                    <a:pt x="4489" y="13033"/>
                  </a:lnTo>
                  <a:lnTo>
                    <a:pt x="9354" y="3498"/>
                  </a:lnTo>
                  <a:lnTo>
                    <a:pt x="15303" y="0"/>
                  </a:lnTo>
                  <a:lnTo>
                    <a:pt x="2247226" y="0"/>
                  </a:lnTo>
                  <a:lnTo>
                    <a:pt x="2253175" y="3498"/>
                  </a:lnTo>
                  <a:lnTo>
                    <a:pt x="2258040" y="13033"/>
                  </a:lnTo>
                  <a:lnTo>
                    <a:pt x="2261325" y="27164"/>
                  </a:lnTo>
                  <a:lnTo>
                    <a:pt x="2262530" y="44450"/>
                  </a:lnTo>
                  <a:lnTo>
                    <a:pt x="2262530" y="710692"/>
                  </a:lnTo>
                  <a:lnTo>
                    <a:pt x="2261325" y="727977"/>
                  </a:lnTo>
                  <a:lnTo>
                    <a:pt x="2258040" y="742108"/>
                  </a:lnTo>
                  <a:lnTo>
                    <a:pt x="2253175" y="751643"/>
                  </a:lnTo>
                  <a:lnTo>
                    <a:pt x="2247226" y="755142"/>
                  </a:lnTo>
                  <a:lnTo>
                    <a:pt x="15303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6301" y="1223733"/>
            <a:ext cx="10959397" cy="832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0300"/>
              </a:lnSpc>
              <a:spcBef>
                <a:spcPts val="100"/>
              </a:spcBef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Portrait painting is one of the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oldest art forms in the world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, still as popular today as it was hundreds and even thousands of years ago. Portraits are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artistic representations of people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, often focusing on their faces. A portrait is an artwork that tells a person’s story. A portrait drawing or painting can be of a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single person, an animal, or a group of people or animals.</a:t>
            </a:r>
            <a:endParaRPr sz="1500" dirty="0">
              <a:latin typeface="Grammarsaurus" pitchFamily="2" charset="0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4898" y="228930"/>
            <a:ext cx="7202204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2400" indent="-2681288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Portraits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10400" y="6005828"/>
            <a:ext cx="137071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Oscar Ukonu, 2018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7035" y="6020017"/>
            <a:ext cx="2544445" cy="294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Victoria, Queen of Great Britain, Sarah Biffin.</a:t>
            </a:r>
            <a:endParaRPr sz="900" dirty="0">
              <a:latin typeface="Grammarsaurus" pitchFamily="2" charset="0"/>
              <a:cs typeface="Arial MT"/>
            </a:endParaRPr>
          </a:p>
          <a:p>
            <a:pPr algn="ctr">
              <a:lnSpc>
                <a:spcPts val="1100"/>
              </a:lnSpc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1848. Provided by Bonhams.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792641" y="2439542"/>
            <a:ext cx="6607175" cy="3566795"/>
            <a:chOff x="2792641" y="2439542"/>
            <a:chExt cx="6607175" cy="356679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7427" y="2444305"/>
              <a:ext cx="3557155" cy="35571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37440" y="2444305"/>
              <a:ext cx="3557270" cy="3557270"/>
            </a:xfrm>
            <a:custGeom>
              <a:avLst/>
              <a:gdLst/>
              <a:ahLst/>
              <a:cxnLst/>
              <a:rect l="l" t="t" r="r" b="b"/>
              <a:pathLst>
                <a:path w="3557270" h="3557270">
                  <a:moveTo>
                    <a:pt x="3557155" y="3557155"/>
                  </a:moveTo>
                  <a:lnTo>
                    <a:pt x="0" y="3557155"/>
                  </a:lnTo>
                  <a:lnTo>
                    <a:pt x="0" y="0"/>
                  </a:lnTo>
                  <a:lnTo>
                    <a:pt x="3557155" y="0"/>
                  </a:lnTo>
                  <a:lnTo>
                    <a:pt x="3557155" y="3557155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7416" y="2444305"/>
              <a:ext cx="2544064" cy="35571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97403" y="2444305"/>
              <a:ext cx="2544445" cy="3557270"/>
            </a:xfrm>
            <a:custGeom>
              <a:avLst/>
              <a:gdLst/>
              <a:ahLst/>
              <a:cxnLst/>
              <a:rect l="l" t="t" r="r" b="b"/>
              <a:pathLst>
                <a:path w="2544445" h="3557270">
                  <a:moveTo>
                    <a:pt x="2544076" y="3557155"/>
                  </a:moveTo>
                  <a:lnTo>
                    <a:pt x="0" y="3557155"/>
                  </a:lnTo>
                  <a:lnTo>
                    <a:pt x="0" y="0"/>
                  </a:lnTo>
                  <a:lnTo>
                    <a:pt x="2544076" y="0"/>
                  </a:lnTo>
                  <a:lnTo>
                    <a:pt x="2544076" y="3557155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9" name="object 24">
            <a:extLst>
              <a:ext uri="{FF2B5EF4-FFF2-40B4-BE49-F238E27FC236}">
                <a16:creationId xmlns:a16="http://schemas.microsoft.com/office/drawing/2014/main" id="{EB7B27F2-6393-0639-BA4B-F60E24CD1FFF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6474" y="49580"/>
            <a:ext cx="360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10</a:t>
            </a:r>
            <a:endParaRPr sz="240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93010" y="145453"/>
            <a:ext cx="4930775" cy="6582409"/>
            <a:chOff x="2293010" y="145453"/>
            <a:chExt cx="4930775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99360" y="151803"/>
              <a:ext cx="3213100" cy="755650"/>
            </a:xfrm>
            <a:custGeom>
              <a:avLst/>
              <a:gdLst/>
              <a:ahLst/>
              <a:cxnLst/>
              <a:rect l="l" t="t" r="r" b="b"/>
              <a:pathLst>
                <a:path w="3213100" h="755650">
                  <a:moveTo>
                    <a:pt x="3191090" y="0"/>
                  </a:moveTo>
                  <a:lnTo>
                    <a:pt x="21717" y="0"/>
                  </a:lnTo>
                  <a:lnTo>
                    <a:pt x="13271" y="3498"/>
                  </a:lnTo>
                  <a:lnTo>
                    <a:pt x="6367" y="13033"/>
                  </a:lnTo>
                  <a:lnTo>
                    <a:pt x="1709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709" y="727977"/>
                  </a:lnTo>
                  <a:lnTo>
                    <a:pt x="6367" y="742108"/>
                  </a:lnTo>
                  <a:lnTo>
                    <a:pt x="13271" y="751643"/>
                  </a:lnTo>
                  <a:lnTo>
                    <a:pt x="21717" y="755142"/>
                  </a:lnTo>
                  <a:lnTo>
                    <a:pt x="3191090" y="755142"/>
                  </a:lnTo>
                  <a:lnTo>
                    <a:pt x="3199536" y="751643"/>
                  </a:lnTo>
                  <a:lnTo>
                    <a:pt x="3206440" y="742108"/>
                  </a:lnTo>
                  <a:lnTo>
                    <a:pt x="3211098" y="727977"/>
                  </a:lnTo>
                  <a:lnTo>
                    <a:pt x="3212807" y="710692"/>
                  </a:lnTo>
                  <a:lnTo>
                    <a:pt x="3212807" y="44450"/>
                  </a:lnTo>
                  <a:lnTo>
                    <a:pt x="3211098" y="27164"/>
                  </a:lnTo>
                  <a:lnTo>
                    <a:pt x="3206440" y="13033"/>
                  </a:lnTo>
                  <a:lnTo>
                    <a:pt x="3199536" y="3498"/>
                  </a:lnTo>
                  <a:lnTo>
                    <a:pt x="3191090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99360" y="151803"/>
              <a:ext cx="3213100" cy="755650"/>
            </a:xfrm>
            <a:custGeom>
              <a:avLst/>
              <a:gdLst/>
              <a:ahLst/>
              <a:cxnLst/>
              <a:rect l="l" t="t" r="r" b="b"/>
              <a:pathLst>
                <a:path w="3213100" h="755650">
                  <a:moveTo>
                    <a:pt x="21717" y="755142"/>
                  </a:moveTo>
                  <a:lnTo>
                    <a:pt x="13271" y="751643"/>
                  </a:lnTo>
                  <a:lnTo>
                    <a:pt x="6367" y="742108"/>
                  </a:lnTo>
                  <a:lnTo>
                    <a:pt x="1709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709" y="27164"/>
                  </a:lnTo>
                  <a:lnTo>
                    <a:pt x="6367" y="13033"/>
                  </a:lnTo>
                  <a:lnTo>
                    <a:pt x="13271" y="3498"/>
                  </a:lnTo>
                  <a:lnTo>
                    <a:pt x="21717" y="0"/>
                  </a:lnTo>
                  <a:lnTo>
                    <a:pt x="3191090" y="0"/>
                  </a:lnTo>
                  <a:lnTo>
                    <a:pt x="3199536" y="3498"/>
                  </a:lnTo>
                  <a:lnTo>
                    <a:pt x="3206440" y="13033"/>
                  </a:lnTo>
                  <a:lnTo>
                    <a:pt x="3211098" y="27164"/>
                  </a:lnTo>
                  <a:lnTo>
                    <a:pt x="3212807" y="44450"/>
                  </a:lnTo>
                  <a:lnTo>
                    <a:pt x="3212807" y="710692"/>
                  </a:lnTo>
                  <a:lnTo>
                    <a:pt x="3211098" y="727977"/>
                  </a:lnTo>
                  <a:lnTo>
                    <a:pt x="3206440" y="742108"/>
                  </a:lnTo>
                  <a:lnTo>
                    <a:pt x="3199536" y="751643"/>
                  </a:lnTo>
                  <a:lnTo>
                    <a:pt x="3191090" y="755142"/>
                  </a:lnTo>
                  <a:lnTo>
                    <a:pt x="21717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86634" y="216687"/>
            <a:ext cx="32131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Stop and jot 1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40334" y="2504338"/>
            <a:ext cx="11711940" cy="1892300"/>
            <a:chOff x="240334" y="2504338"/>
            <a:chExt cx="11711940" cy="1892300"/>
          </a:xfrm>
        </p:grpSpPr>
        <p:sp>
          <p:nvSpPr>
            <p:cNvPr id="11" name="object 11"/>
            <p:cNvSpPr/>
            <p:nvPr/>
          </p:nvSpPr>
          <p:spPr>
            <a:xfrm>
              <a:off x="246367" y="2510370"/>
              <a:ext cx="11699875" cy="1880235"/>
            </a:xfrm>
            <a:custGeom>
              <a:avLst/>
              <a:gdLst/>
              <a:ahLst/>
              <a:cxnLst/>
              <a:rect l="l" t="t" r="r" b="b"/>
              <a:pathLst>
                <a:path w="11699875" h="1880235">
                  <a:moveTo>
                    <a:pt x="11699265" y="0"/>
                  </a:moveTo>
                  <a:lnTo>
                    <a:pt x="0" y="0"/>
                  </a:lnTo>
                  <a:lnTo>
                    <a:pt x="0" y="1880107"/>
                  </a:lnTo>
                  <a:lnTo>
                    <a:pt x="11699265" y="1880107"/>
                  </a:lnTo>
                  <a:lnTo>
                    <a:pt x="11699265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6367" y="2510370"/>
              <a:ext cx="11699875" cy="1880235"/>
            </a:xfrm>
            <a:custGeom>
              <a:avLst/>
              <a:gdLst/>
              <a:ahLst/>
              <a:cxnLst/>
              <a:rect l="l" t="t" r="r" b="b"/>
              <a:pathLst>
                <a:path w="11699875" h="1880235">
                  <a:moveTo>
                    <a:pt x="0" y="1880107"/>
                  </a:moveTo>
                  <a:lnTo>
                    <a:pt x="11699265" y="1880107"/>
                  </a:lnTo>
                  <a:lnTo>
                    <a:pt x="11699265" y="0"/>
                  </a:lnTo>
                  <a:lnTo>
                    <a:pt x="0" y="0"/>
                  </a:lnTo>
                  <a:lnTo>
                    <a:pt x="0" y="1880107"/>
                  </a:lnTo>
                  <a:close/>
                </a:path>
              </a:pathLst>
            </a:custGeom>
            <a:ln w="11836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07732" y="2854246"/>
            <a:ext cx="6396355" cy="11812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5800"/>
              </a:lnSpc>
              <a:spcBef>
                <a:spcPts val="95"/>
              </a:spcBef>
            </a:pPr>
            <a:r>
              <a:rPr sz="24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On the stop and jot 1 worksheet, </a:t>
            </a:r>
            <a:r>
              <a:rPr lang="en-US" sz="24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complete</a:t>
            </a:r>
            <a:r>
              <a:rPr sz="24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the other half of the monochromatic rainbow </a:t>
            </a:r>
            <a:r>
              <a:rPr sz="24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using only </a:t>
            </a:r>
            <a:r>
              <a:rPr sz="24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one drawing pencil.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13100" y="3444857"/>
            <a:ext cx="3852080" cy="25768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660400">
              <a:lnSpc>
                <a:spcPts val="2555"/>
              </a:lnSpc>
            </a:pPr>
            <a:r>
              <a:rPr sz="2300" b="1" spc="-20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Challenge</a:t>
            </a:r>
            <a:endParaRPr sz="2300">
              <a:latin typeface="Grammarsaurus" pitchFamily="2" charset="0"/>
              <a:cs typeface="Arial"/>
            </a:endParaRPr>
          </a:p>
          <a:p>
            <a:pPr algn="just">
              <a:lnSpc>
                <a:spcPct val="106600"/>
              </a:lnSpc>
              <a:spcBef>
                <a:spcPts val="1085"/>
              </a:spcBef>
            </a:pP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1831,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embarked</a:t>
            </a:r>
            <a:r>
              <a:rPr sz="850" spc="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voyage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Galapagos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Islands.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He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famously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observations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nature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there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write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theory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natural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selection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evolution.</a:t>
            </a:r>
            <a:endParaRPr sz="850">
              <a:latin typeface="Grammarsaurus" pitchFamily="2" charset="0"/>
              <a:cs typeface="Arial MT"/>
            </a:endParaRPr>
          </a:p>
          <a:p>
            <a:pPr algn="just">
              <a:lnSpc>
                <a:spcPct val="106600"/>
              </a:lnSpc>
              <a:spcBef>
                <a:spcPts val="775"/>
              </a:spcBef>
            </a:pP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took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with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him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book</a:t>
            </a:r>
            <a:r>
              <a:rPr sz="850" spc="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called</a:t>
            </a:r>
            <a:r>
              <a:rPr sz="850" spc="9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‘Werner’s</a:t>
            </a:r>
            <a:r>
              <a:rPr sz="850" spc="5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Nomenclature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Colours’,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which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by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scientists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at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time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record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accurately.</a:t>
            </a:r>
            <a:endParaRPr sz="850">
              <a:latin typeface="Grammarsaurus" pitchFamily="2" charset="0"/>
              <a:cs typeface="Arial MT"/>
            </a:endParaRPr>
          </a:p>
          <a:p>
            <a:pPr algn="just">
              <a:lnSpc>
                <a:spcPct val="106600"/>
              </a:lnSpc>
              <a:spcBef>
                <a:spcPts val="780"/>
              </a:spcBef>
            </a:pP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When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recording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observations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animal,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wasn’t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specific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enough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say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that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bird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has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green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feathers.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wanted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pinpoint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what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shade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or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tone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green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was.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book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way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we’d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dictionary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look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up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word.</a:t>
            </a: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</a:pP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850">
              <a:latin typeface="Grammarsaurus" pitchFamily="2" charset="0"/>
              <a:cs typeface="Arial MT"/>
            </a:endParaRPr>
          </a:p>
          <a:p>
            <a:pPr marL="170180" marR="167005">
              <a:lnSpc>
                <a:spcPts val="930"/>
              </a:lnSpc>
              <a:spcBef>
                <a:spcPts val="5"/>
              </a:spcBef>
            </a:pP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task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is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create</a:t>
            </a:r>
            <a:r>
              <a:rPr sz="850" spc="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own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page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similar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this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page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‘greens’.</a:t>
            </a:r>
            <a:endParaRPr sz="850">
              <a:latin typeface="Grammarsaurus" pitchFamily="2" charset="0"/>
              <a:cs typeface="Arial MT"/>
            </a:endParaRPr>
          </a:p>
          <a:p>
            <a:pPr marL="170180">
              <a:lnSpc>
                <a:spcPts val="975"/>
              </a:lnSpc>
              <a:spcBef>
                <a:spcPts val="670"/>
              </a:spcBef>
            </a:pPr>
            <a:r>
              <a:rPr sz="850" b="1" spc="-25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1.</a:t>
            </a:r>
            <a:endParaRPr sz="850">
              <a:latin typeface="Grammarsaurus" pitchFamily="2" charset="0"/>
              <a:cs typeface="Arial"/>
            </a:endParaRPr>
          </a:p>
          <a:p>
            <a:pPr marL="288290">
              <a:lnSpc>
                <a:spcPts val="975"/>
              </a:lnSpc>
            </a:pP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variations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art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workbook.</a:t>
            </a:r>
            <a:endParaRPr sz="850">
              <a:latin typeface="Grammarsaurus" pitchFamily="2" charset="0"/>
              <a:cs typeface="Arial MT"/>
            </a:endParaRPr>
          </a:p>
          <a:p>
            <a:pPr marL="288290" marR="164465" indent="-118745">
              <a:lnSpc>
                <a:spcPts val="930"/>
              </a:lnSpc>
              <a:spcBef>
                <a:spcPts val="795"/>
              </a:spcBef>
            </a:pPr>
            <a:r>
              <a:rPr sz="850" b="1" spc="-10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2.</a:t>
            </a:r>
            <a:r>
              <a:rPr sz="850" b="1" spc="-55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Name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each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create,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label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what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animal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vegetable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reminds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of.</a:t>
            </a: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850">
              <a:latin typeface="Grammarsaurus" pitchFamily="2" charset="0"/>
              <a:cs typeface="Arial MT"/>
            </a:endParaRPr>
          </a:p>
          <a:p>
            <a:pPr marL="113664" algn="ctr">
              <a:lnSpc>
                <a:spcPct val="100000"/>
              </a:lnSpc>
            </a:pPr>
            <a:r>
              <a:rPr sz="400" b="1" spc="-10" dirty="0">
                <a:solidFill>
                  <a:srgbClr val="172352"/>
                </a:solidFill>
                <a:latin typeface="Grammarsaurus" pitchFamily="2" charset="0"/>
                <a:cs typeface="Arial"/>
                <a:hlinkClick r:id="rId3"/>
              </a:rPr>
              <a:t>www.grammarsaurus.co.uk</a:t>
            </a:r>
            <a:endParaRPr sz="400">
              <a:latin typeface="Grammarsaurus" pitchFamily="2" charset="0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88783" y="569471"/>
            <a:ext cx="4310380" cy="5934710"/>
            <a:chOff x="7288783" y="569471"/>
            <a:chExt cx="4310380" cy="593471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8783" y="569471"/>
              <a:ext cx="4309872" cy="59344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78991" y="682371"/>
              <a:ext cx="3914775" cy="5536565"/>
            </a:xfrm>
            <a:custGeom>
              <a:avLst/>
              <a:gdLst/>
              <a:ahLst/>
              <a:cxnLst/>
              <a:rect l="l" t="t" r="r" b="b"/>
              <a:pathLst>
                <a:path w="3914775" h="5536565">
                  <a:moveTo>
                    <a:pt x="3914444" y="0"/>
                  </a:moveTo>
                  <a:lnTo>
                    <a:pt x="0" y="0"/>
                  </a:lnTo>
                  <a:lnTo>
                    <a:pt x="0" y="5536133"/>
                  </a:lnTo>
                  <a:lnTo>
                    <a:pt x="3914444" y="5536133"/>
                  </a:lnTo>
                  <a:lnTo>
                    <a:pt x="3914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2659" y="5038084"/>
              <a:ext cx="101892" cy="1014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4909" y="879589"/>
              <a:ext cx="3502583" cy="2423312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7594307" y="682358"/>
            <a:ext cx="3886835" cy="5536565"/>
          </a:xfrm>
          <a:custGeom>
            <a:avLst/>
            <a:gdLst/>
            <a:ahLst/>
            <a:cxnLst/>
            <a:rect l="l" t="t" r="r" b="b"/>
            <a:pathLst>
              <a:path w="3886834" h="5536565">
                <a:moveTo>
                  <a:pt x="3886415" y="0"/>
                </a:moveTo>
                <a:lnTo>
                  <a:pt x="0" y="0"/>
                </a:lnTo>
                <a:lnTo>
                  <a:pt x="0" y="5536145"/>
                </a:lnTo>
                <a:lnTo>
                  <a:pt x="3886415" y="5536145"/>
                </a:lnTo>
                <a:lnTo>
                  <a:pt x="3886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Grammarsaurus" pitchFamily="2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23745" y="709508"/>
            <a:ext cx="3205480" cy="959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35"/>
              </a:spcBef>
            </a:pPr>
            <a:r>
              <a:rPr sz="2550" b="1" spc="-15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Stop</a:t>
            </a:r>
            <a:r>
              <a:rPr sz="2550" b="1" spc="-6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 </a:t>
            </a:r>
            <a:r>
              <a:rPr sz="2550" b="1" spc="-75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and</a:t>
            </a:r>
            <a:r>
              <a:rPr sz="2550" b="1" spc="-105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 </a:t>
            </a:r>
            <a:r>
              <a:rPr sz="2550" b="1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jot</a:t>
            </a:r>
            <a:r>
              <a:rPr sz="2550" b="1" spc="-12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 </a:t>
            </a:r>
            <a:r>
              <a:rPr sz="2550" b="1" spc="-5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1</a:t>
            </a:r>
            <a:endParaRPr sz="2550">
              <a:latin typeface="Grammarsaurus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95"/>
              </a:spcBef>
            </a:pPr>
            <a:r>
              <a:rPr sz="1000" b="1" spc="-3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Complete</a:t>
            </a:r>
            <a:r>
              <a:rPr sz="1000" b="1" spc="-3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the</a:t>
            </a:r>
            <a:r>
              <a:rPr sz="10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spc="-2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other</a:t>
            </a:r>
            <a:r>
              <a:rPr sz="1000" b="1" spc="-3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half</a:t>
            </a:r>
            <a:r>
              <a:rPr sz="10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of</a:t>
            </a:r>
            <a:r>
              <a:rPr sz="10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the</a:t>
            </a:r>
            <a:r>
              <a:rPr sz="1000" b="1" spc="-3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spc="-4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monochromatic</a:t>
            </a:r>
            <a:r>
              <a:rPr sz="10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rainbow</a:t>
            </a:r>
            <a:endParaRPr sz="1000">
              <a:latin typeface="Grammarsaurus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000" spc="-6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below</a:t>
            </a:r>
            <a:r>
              <a:rPr sz="1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1000" spc="-7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using</a:t>
            </a:r>
            <a:r>
              <a:rPr sz="1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1000" spc="-3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only</a:t>
            </a:r>
            <a:r>
              <a:rPr sz="1000" spc="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1000" b="1" spc="-4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one</a:t>
            </a:r>
            <a:r>
              <a:rPr sz="1000" b="1" spc="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spc="-2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drawing</a:t>
            </a:r>
            <a:r>
              <a:rPr sz="1000" b="1" spc="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0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pencil</a:t>
            </a:r>
            <a:r>
              <a:rPr sz="1000" spc="-1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.</a:t>
            </a:r>
            <a:endParaRPr sz="1000">
              <a:latin typeface="Grammarsaurus" pitchFamily="2" charset="0"/>
              <a:cs typeface="Arial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76489" y="1901799"/>
            <a:ext cx="3478098" cy="173904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260458" y="6078927"/>
            <a:ext cx="662940" cy="737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1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www.grammarsaurus.co.uk</a:t>
            </a:r>
            <a:endParaRPr sz="400" dirty="0">
              <a:latin typeface="Grammarsaurus" pitchFamily="2" charset="0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75918" y="679170"/>
            <a:ext cx="3921125" cy="5542915"/>
            <a:chOff x="7575918" y="679170"/>
            <a:chExt cx="3921125" cy="554291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62237" y="6081572"/>
              <a:ext cx="94005" cy="943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578978" y="3637559"/>
              <a:ext cx="3914775" cy="6985"/>
            </a:xfrm>
            <a:custGeom>
              <a:avLst/>
              <a:gdLst/>
              <a:ahLst/>
              <a:cxnLst/>
              <a:rect l="l" t="t" r="r" b="b"/>
              <a:pathLst>
                <a:path w="3914775" h="6985">
                  <a:moveTo>
                    <a:pt x="3914444" y="0"/>
                  </a:moveTo>
                  <a:lnTo>
                    <a:pt x="0" y="0"/>
                  </a:lnTo>
                  <a:lnTo>
                    <a:pt x="0" y="6578"/>
                  </a:lnTo>
                  <a:lnTo>
                    <a:pt x="3914444" y="6578"/>
                  </a:lnTo>
                  <a:lnTo>
                    <a:pt x="39144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579093" y="682345"/>
              <a:ext cx="3914775" cy="5536565"/>
            </a:xfrm>
            <a:custGeom>
              <a:avLst/>
              <a:gdLst/>
              <a:ahLst/>
              <a:cxnLst/>
              <a:rect l="l" t="t" r="r" b="b"/>
              <a:pathLst>
                <a:path w="3914775" h="5536565">
                  <a:moveTo>
                    <a:pt x="0" y="0"/>
                  </a:moveTo>
                  <a:lnTo>
                    <a:pt x="3914457" y="0"/>
                  </a:lnTo>
                  <a:lnTo>
                    <a:pt x="3914457" y="5536145"/>
                  </a:lnTo>
                  <a:lnTo>
                    <a:pt x="0" y="553614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6152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29" name="object 24">
            <a:extLst>
              <a:ext uri="{FF2B5EF4-FFF2-40B4-BE49-F238E27FC236}">
                <a16:creationId xmlns:a16="http://schemas.microsoft.com/office/drawing/2014/main" id="{D49684A2-D6EE-0818-1EA3-4F17E5F42323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6474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11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98466" y="145453"/>
            <a:ext cx="2595245" cy="6582409"/>
            <a:chOff x="4798466" y="145453"/>
            <a:chExt cx="2595245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04816" y="151803"/>
              <a:ext cx="2582545" cy="755650"/>
            </a:xfrm>
            <a:custGeom>
              <a:avLst/>
              <a:gdLst/>
              <a:ahLst/>
              <a:cxnLst/>
              <a:rect l="l" t="t" r="r" b="b"/>
              <a:pathLst>
                <a:path w="2582545" h="755650">
                  <a:moveTo>
                    <a:pt x="2564904" y="0"/>
                  </a:moveTo>
                  <a:lnTo>
                    <a:pt x="17462" y="0"/>
                  </a:lnTo>
                  <a:lnTo>
                    <a:pt x="10672" y="3498"/>
                  </a:lnTo>
                  <a:lnTo>
                    <a:pt x="5121" y="13033"/>
                  </a:lnTo>
                  <a:lnTo>
                    <a:pt x="1374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374" y="727977"/>
                  </a:lnTo>
                  <a:lnTo>
                    <a:pt x="5121" y="742108"/>
                  </a:lnTo>
                  <a:lnTo>
                    <a:pt x="10672" y="751643"/>
                  </a:lnTo>
                  <a:lnTo>
                    <a:pt x="17462" y="755142"/>
                  </a:lnTo>
                  <a:lnTo>
                    <a:pt x="2564904" y="755142"/>
                  </a:lnTo>
                  <a:lnTo>
                    <a:pt x="2571694" y="751643"/>
                  </a:lnTo>
                  <a:lnTo>
                    <a:pt x="2577245" y="742108"/>
                  </a:lnTo>
                  <a:lnTo>
                    <a:pt x="2580992" y="727977"/>
                  </a:lnTo>
                  <a:lnTo>
                    <a:pt x="2582367" y="710692"/>
                  </a:lnTo>
                  <a:lnTo>
                    <a:pt x="2582367" y="44450"/>
                  </a:lnTo>
                  <a:lnTo>
                    <a:pt x="2580992" y="27164"/>
                  </a:lnTo>
                  <a:lnTo>
                    <a:pt x="2577245" y="13033"/>
                  </a:lnTo>
                  <a:lnTo>
                    <a:pt x="2571694" y="3498"/>
                  </a:lnTo>
                  <a:lnTo>
                    <a:pt x="2564904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04816" y="151803"/>
              <a:ext cx="2582545" cy="755650"/>
            </a:xfrm>
            <a:custGeom>
              <a:avLst/>
              <a:gdLst/>
              <a:ahLst/>
              <a:cxnLst/>
              <a:rect l="l" t="t" r="r" b="b"/>
              <a:pathLst>
                <a:path w="2582545" h="755650">
                  <a:moveTo>
                    <a:pt x="17462" y="755142"/>
                  </a:moveTo>
                  <a:lnTo>
                    <a:pt x="10672" y="751643"/>
                  </a:lnTo>
                  <a:lnTo>
                    <a:pt x="5121" y="742108"/>
                  </a:lnTo>
                  <a:lnTo>
                    <a:pt x="1374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374" y="27164"/>
                  </a:lnTo>
                  <a:lnTo>
                    <a:pt x="5121" y="13033"/>
                  </a:lnTo>
                  <a:lnTo>
                    <a:pt x="10672" y="3498"/>
                  </a:lnTo>
                  <a:lnTo>
                    <a:pt x="17462" y="0"/>
                  </a:lnTo>
                  <a:lnTo>
                    <a:pt x="2564904" y="0"/>
                  </a:lnTo>
                  <a:lnTo>
                    <a:pt x="2571694" y="3498"/>
                  </a:lnTo>
                  <a:lnTo>
                    <a:pt x="2577245" y="13033"/>
                  </a:lnTo>
                  <a:lnTo>
                    <a:pt x="2580992" y="27164"/>
                  </a:lnTo>
                  <a:lnTo>
                    <a:pt x="2582367" y="44450"/>
                  </a:lnTo>
                  <a:lnTo>
                    <a:pt x="2582367" y="710692"/>
                  </a:lnTo>
                  <a:lnTo>
                    <a:pt x="2580992" y="727977"/>
                  </a:lnTo>
                  <a:lnTo>
                    <a:pt x="2577245" y="742108"/>
                  </a:lnTo>
                  <a:lnTo>
                    <a:pt x="2571694" y="751643"/>
                  </a:lnTo>
                  <a:lnTo>
                    <a:pt x="2564904" y="755142"/>
                  </a:lnTo>
                  <a:lnTo>
                    <a:pt x="17462" y="755142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4898" y="234988"/>
            <a:ext cx="7202204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0" indent="-2522538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Siski Kalla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4184662"/>
            <a:ext cx="1426693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Siski Kalla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5985" y="1189075"/>
            <a:ext cx="10600055" cy="4434205"/>
            <a:chOff x="795985" y="1189075"/>
            <a:chExt cx="10600055" cy="443420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750" y="1193850"/>
              <a:ext cx="10590502" cy="29840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00747" y="1193838"/>
              <a:ext cx="10590530" cy="2984500"/>
            </a:xfrm>
            <a:custGeom>
              <a:avLst/>
              <a:gdLst/>
              <a:ahLst/>
              <a:cxnLst/>
              <a:rect l="l" t="t" r="r" b="b"/>
              <a:pathLst>
                <a:path w="10590530" h="2984500">
                  <a:moveTo>
                    <a:pt x="10590504" y="2984093"/>
                  </a:moveTo>
                  <a:lnTo>
                    <a:pt x="0" y="2984093"/>
                  </a:lnTo>
                  <a:lnTo>
                    <a:pt x="0" y="0"/>
                  </a:lnTo>
                  <a:lnTo>
                    <a:pt x="10590504" y="0"/>
                  </a:lnTo>
                  <a:lnTo>
                    <a:pt x="10590504" y="2984093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265754" y="5050769"/>
              <a:ext cx="5661025" cy="565785"/>
            </a:xfrm>
            <a:custGeom>
              <a:avLst/>
              <a:gdLst/>
              <a:ahLst/>
              <a:cxnLst/>
              <a:rect l="l" t="t" r="r" b="b"/>
              <a:pathLst>
                <a:path w="5661025" h="565785">
                  <a:moveTo>
                    <a:pt x="5480189" y="0"/>
                  </a:move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385305"/>
                  </a:lnTo>
                  <a:lnTo>
                    <a:pt x="6440" y="433237"/>
                  </a:lnTo>
                  <a:lnTo>
                    <a:pt x="24615" y="476308"/>
                  </a:lnTo>
                  <a:lnTo>
                    <a:pt x="52808" y="512799"/>
                  </a:lnTo>
                  <a:lnTo>
                    <a:pt x="89298" y="540991"/>
                  </a:lnTo>
                  <a:lnTo>
                    <a:pt x="132369" y="559166"/>
                  </a:lnTo>
                  <a:lnTo>
                    <a:pt x="180301" y="565607"/>
                  </a:lnTo>
                  <a:lnTo>
                    <a:pt x="5480189" y="565607"/>
                  </a:lnTo>
                  <a:lnTo>
                    <a:pt x="5528116" y="559166"/>
                  </a:lnTo>
                  <a:lnTo>
                    <a:pt x="5571183" y="540991"/>
                  </a:lnTo>
                  <a:lnTo>
                    <a:pt x="5607672" y="512799"/>
                  </a:lnTo>
                  <a:lnTo>
                    <a:pt x="5635863" y="476308"/>
                  </a:lnTo>
                  <a:lnTo>
                    <a:pt x="5654038" y="433237"/>
                  </a:lnTo>
                  <a:lnTo>
                    <a:pt x="5660478" y="385305"/>
                  </a:lnTo>
                  <a:lnTo>
                    <a:pt x="5660478" y="180301"/>
                  </a:lnTo>
                  <a:lnTo>
                    <a:pt x="5654038" y="132369"/>
                  </a:lnTo>
                  <a:lnTo>
                    <a:pt x="5635863" y="89298"/>
                  </a:lnTo>
                  <a:lnTo>
                    <a:pt x="5607672" y="52808"/>
                  </a:lnTo>
                  <a:lnTo>
                    <a:pt x="5571183" y="24615"/>
                  </a:lnTo>
                  <a:lnTo>
                    <a:pt x="5528116" y="6440"/>
                  </a:lnTo>
                  <a:lnTo>
                    <a:pt x="5480189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265754" y="5050769"/>
              <a:ext cx="5661025" cy="565785"/>
            </a:xfrm>
            <a:custGeom>
              <a:avLst/>
              <a:gdLst/>
              <a:ahLst/>
              <a:cxnLst/>
              <a:rect l="l" t="t" r="r" b="b"/>
              <a:pathLst>
                <a:path w="5661025" h="565785">
                  <a:moveTo>
                    <a:pt x="180301" y="565607"/>
                  </a:moveTo>
                  <a:lnTo>
                    <a:pt x="5480189" y="565607"/>
                  </a:lnTo>
                  <a:lnTo>
                    <a:pt x="5528116" y="559166"/>
                  </a:lnTo>
                  <a:lnTo>
                    <a:pt x="5571183" y="540991"/>
                  </a:lnTo>
                  <a:lnTo>
                    <a:pt x="5607672" y="512799"/>
                  </a:lnTo>
                  <a:lnTo>
                    <a:pt x="5635863" y="476308"/>
                  </a:lnTo>
                  <a:lnTo>
                    <a:pt x="5654038" y="433237"/>
                  </a:lnTo>
                  <a:lnTo>
                    <a:pt x="5660478" y="385305"/>
                  </a:lnTo>
                  <a:lnTo>
                    <a:pt x="5660478" y="180301"/>
                  </a:lnTo>
                  <a:lnTo>
                    <a:pt x="5654038" y="132369"/>
                  </a:lnTo>
                  <a:lnTo>
                    <a:pt x="5635863" y="89298"/>
                  </a:lnTo>
                  <a:lnTo>
                    <a:pt x="5607672" y="52808"/>
                  </a:lnTo>
                  <a:lnTo>
                    <a:pt x="5571183" y="24615"/>
                  </a:lnTo>
                  <a:lnTo>
                    <a:pt x="5528116" y="6440"/>
                  </a:lnTo>
                  <a:lnTo>
                    <a:pt x="5480189" y="0"/>
                  </a:ln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385305"/>
                  </a:lnTo>
                  <a:lnTo>
                    <a:pt x="6440" y="433237"/>
                  </a:lnTo>
                  <a:lnTo>
                    <a:pt x="24615" y="476308"/>
                  </a:lnTo>
                  <a:lnTo>
                    <a:pt x="52808" y="512799"/>
                  </a:lnTo>
                  <a:lnTo>
                    <a:pt x="89298" y="540991"/>
                  </a:lnTo>
                  <a:lnTo>
                    <a:pt x="132369" y="559166"/>
                  </a:lnTo>
                  <a:lnTo>
                    <a:pt x="180301" y="565607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82955" y="4634150"/>
            <a:ext cx="10626090" cy="14080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Siski Kalla is an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illustrator and the artist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who created this drawing.</a:t>
            </a:r>
            <a:endParaRPr sz="15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sz="1600" dirty="0">
              <a:latin typeface="Grammarsaurus" pitchFamily="2" charset="0"/>
              <a:cs typeface="Arial MT"/>
            </a:endParaRPr>
          </a:p>
          <a:p>
            <a:pPr marR="1905" algn="ctr">
              <a:lnSpc>
                <a:spcPct val="100000"/>
              </a:lnSpc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How has she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chosen to draw eyes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in this illustration?</a:t>
            </a:r>
            <a:endParaRPr sz="15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1600" dirty="0">
              <a:latin typeface="Grammarsaurus" pitchFamily="2" charset="0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Discuss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this with your learning partner. Be ready to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share your feedback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from the class before the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 is revealed.</a:t>
            </a:r>
            <a:endParaRPr sz="1500" dirty="0">
              <a:latin typeface="Grammarsaurus" pitchFamily="2" charset="0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5A652863-4F9F-EAB0-9EB3-6798C28931F1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6474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12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13911" y="145453"/>
            <a:ext cx="3209925" cy="6582409"/>
            <a:chOff x="4013911" y="145453"/>
            <a:chExt cx="3209925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20261" y="151803"/>
              <a:ext cx="2582545" cy="755650"/>
            </a:xfrm>
            <a:custGeom>
              <a:avLst/>
              <a:gdLst/>
              <a:ahLst/>
              <a:cxnLst/>
              <a:rect l="l" t="t" r="r" b="b"/>
              <a:pathLst>
                <a:path w="2582545" h="755650">
                  <a:moveTo>
                    <a:pt x="2564904" y="0"/>
                  </a:moveTo>
                  <a:lnTo>
                    <a:pt x="17462" y="0"/>
                  </a:lnTo>
                  <a:lnTo>
                    <a:pt x="10672" y="3498"/>
                  </a:lnTo>
                  <a:lnTo>
                    <a:pt x="5121" y="13033"/>
                  </a:lnTo>
                  <a:lnTo>
                    <a:pt x="1374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374" y="727977"/>
                  </a:lnTo>
                  <a:lnTo>
                    <a:pt x="5121" y="742108"/>
                  </a:lnTo>
                  <a:lnTo>
                    <a:pt x="10672" y="751643"/>
                  </a:lnTo>
                  <a:lnTo>
                    <a:pt x="17462" y="755142"/>
                  </a:lnTo>
                  <a:lnTo>
                    <a:pt x="2564904" y="755142"/>
                  </a:lnTo>
                  <a:lnTo>
                    <a:pt x="2571694" y="751643"/>
                  </a:lnTo>
                  <a:lnTo>
                    <a:pt x="2577245" y="742108"/>
                  </a:lnTo>
                  <a:lnTo>
                    <a:pt x="2580992" y="727977"/>
                  </a:lnTo>
                  <a:lnTo>
                    <a:pt x="2582367" y="710692"/>
                  </a:lnTo>
                  <a:lnTo>
                    <a:pt x="2582367" y="44450"/>
                  </a:lnTo>
                  <a:lnTo>
                    <a:pt x="2580992" y="27164"/>
                  </a:lnTo>
                  <a:lnTo>
                    <a:pt x="2577245" y="13033"/>
                  </a:lnTo>
                  <a:lnTo>
                    <a:pt x="2571694" y="3498"/>
                  </a:lnTo>
                  <a:lnTo>
                    <a:pt x="2564904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20261" y="151803"/>
              <a:ext cx="2582545" cy="755650"/>
            </a:xfrm>
            <a:custGeom>
              <a:avLst/>
              <a:gdLst/>
              <a:ahLst/>
              <a:cxnLst/>
              <a:rect l="l" t="t" r="r" b="b"/>
              <a:pathLst>
                <a:path w="2582545" h="755650">
                  <a:moveTo>
                    <a:pt x="17462" y="755142"/>
                  </a:moveTo>
                  <a:lnTo>
                    <a:pt x="10672" y="751643"/>
                  </a:lnTo>
                  <a:lnTo>
                    <a:pt x="5121" y="742108"/>
                  </a:lnTo>
                  <a:lnTo>
                    <a:pt x="1374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374" y="27164"/>
                  </a:lnTo>
                  <a:lnTo>
                    <a:pt x="5121" y="13033"/>
                  </a:lnTo>
                  <a:lnTo>
                    <a:pt x="10672" y="3498"/>
                  </a:lnTo>
                  <a:lnTo>
                    <a:pt x="17462" y="0"/>
                  </a:lnTo>
                  <a:lnTo>
                    <a:pt x="2564904" y="0"/>
                  </a:lnTo>
                  <a:lnTo>
                    <a:pt x="2571694" y="3498"/>
                  </a:lnTo>
                  <a:lnTo>
                    <a:pt x="2577245" y="13033"/>
                  </a:lnTo>
                  <a:lnTo>
                    <a:pt x="2580992" y="27164"/>
                  </a:lnTo>
                  <a:lnTo>
                    <a:pt x="2582367" y="44450"/>
                  </a:lnTo>
                  <a:lnTo>
                    <a:pt x="2582367" y="710692"/>
                  </a:lnTo>
                  <a:lnTo>
                    <a:pt x="2580992" y="727977"/>
                  </a:lnTo>
                  <a:lnTo>
                    <a:pt x="2577245" y="742108"/>
                  </a:lnTo>
                  <a:lnTo>
                    <a:pt x="2571694" y="751643"/>
                  </a:lnTo>
                  <a:lnTo>
                    <a:pt x="2564904" y="755142"/>
                  </a:lnTo>
                  <a:lnTo>
                    <a:pt x="17462" y="755142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6791" y="4730417"/>
            <a:ext cx="10978417" cy="75661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indent="-2540" algn="ctr">
              <a:lnSpc>
                <a:spcPts val="3000"/>
              </a:lnSpc>
              <a:spcBef>
                <a:spcPts val="80"/>
              </a:spcBef>
            </a:pPr>
            <a:r>
              <a:rPr sz="19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Siski Kalla has chosen to draw eyes using only black circles or lines. There is no detail in the eye construction because the artwork is not a realistic depiction of the people in the artwork.</a:t>
            </a:r>
            <a:endParaRPr sz="1900" dirty="0">
              <a:latin typeface="Grammarsaurus" pitchFamily="2" charset="0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55654" y="249416"/>
            <a:ext cx="237082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Siski Kalla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518173" y="251472"/>
            <a:ext cx="1660525" cy="556260"/>
            <a:chOff x="6518173" y="251472"/>
            <a:chExt cx="1660525" cy="556260"/>
          </a:xfrm>
        </p:grpSpPr>
        <p:sp>
          <p:nvSpPr>
            <p:cNvPr id="12" name="object 12"/>
            <p:cNvSpPr/>
            <p:nvPr/>
          </p:nvSpPr>
          <p:spPr>
            <a:xfrm>
              <a:off x="6524523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099"/>
                  </a:lnTo>
                  <a:lnTo>
                    <a:pt x="0" y="505002"/>
                  </a:lnTo>
                  <a:lnTo>
                    <a:pt x="2993" y="519833"/>
                  </a:lnTo>
                  <a:lnTo>
                    <a:pt x="11158" y="531944"/>
                  </a:lnTo>
                  <a:lnTo>
                    <a:pt x="23268" y="540108"/>
                  </a:lnTo>
                  <a:lnTo>
                    <a:pt x="38100" y="543102"/>
                  </a:lnTo>
                  <a:lnTo>
                    <a:pt x="1609102" y="543102"/>
                  </a:lnTo>
                  <a:lnTo>
                    <a:pt x="1623933" y="540108"/>
                  </a:lnTo>
                  <a:lnTo>
                    <a:pt x="1636044" y="531944"/>
                  </a:lnTo>
                  <a:lnTo>
                    <a:pt x="1644208" y="519833"/>
                  </a:lnTo>
                  <a:lnTo>
                    <a:pt x="1647202" y="505002"/>
                  </a:lnTo>
                  <a:lnTo>
                    <a:pt x="1647202" y="38099"/>
                  </a:lnTo>
                  <a:lnTo>
                    <a:pt x="1644208" y="23268"/>
                  </a:lnTo>
                  <a:lnTo>
                    <a:pt x="1636044" y="11158"/>
                  </a:lnTo>
                  <a:lnTo>
                    <a:pt x="1623933" y="2993"/>
                  </a:lnTo>
                  <a:lnTo>
                    <a:pt x="1609102" y="0"/>
                  </a:lnTo>
                  <a:close/>
                </a:path>
              </a:pathLst>
            </a:custGeom>
            <a:solidFill>
              <a:srgbClr val="A4BE5C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524523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543102"/>
                  </a:moveTo>
                  <a:lnTo>
                    <a:pt x="38100" y="543102"/>
                  </a:lnTo>
                  <a:lnTo>
                    <a:pt x="23268" y="540108"/>
                  </a:lnTo>
                  <a:lnTo>
                    <a:pt x="11158" y="531944"/>
                  </a:lnTo>
                  <a:lnTo>
                    <a:pt x="2993" y="519833"/>
                  </a:lnTo>
                  <a:lnTo>
                    <a:pt x="0" y="505002"/>
                  </a:lnTo>
                  <a:lnTo>
                    <a:pt x="0" y="38099"/>
                  </a:ln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09102" y="0"/>
                  </a:lnTo>
                  <a:lnTo>
                    <a:pt x="1623933" y="2993"/>
                  </a:lnTo>
                  <a:lnTo>
                    <a:pt x="1636044" y="11158"/>
                  </a:lnTo>
                  <a:lnTo>
                    <a:pt x="1644208" y="23268"/>
                  </a:lnTo>
                  <a:lnTo>
                    <a:pt x="1647202" y="38099"/>
                  </a:lnTo>
                  <a:lnTo>
                    <a:pt x="1647202" y="505002"/>
                  </a:lnTo>
                  <a:lnTo>
                    <a:pt x="1644208" y="519833"/>
                  </a:lnTo>
                  <a:lnTo>
                    <a:pt x="1636044" y="531944"/>
                  </a:lnTo>
                  <a:lnTo>
                    <a:pt x="1623933" y="540108"/>
                  </a:lnTo>
                  <a:lnTo>
                    <a:pt x="1609102" y="543102"/>
                  </a:lnTo>
                </a:path>
              </a:pathLst>
            </a:custGeom>
            <a:ln w="1269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91108" y="310743"/>
            <a:ext cx="111379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answers</a:t>
            </a:r>
            <a:endParaRPr sz="2200" dirty="0">
              <a:latin typeface="Grammarsaurus" pitchFamily="2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90742" y="4313516"/>
            <a:ext cx="137205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Siski Kalla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5985" y="1342478"/>
            <a:ext cx="10600055" cy="2994025"/>
            <a:chOff x="795985" y="1342478"/>
            <a:chExt cx="10600055" cy="299402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750" y="1347241"/>
              <a:ext cx="10590504" cy="298409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00747" y="1347241"/>
              <a:ext cx="10590530" cy="2984500"/>
            </a:xfrm>
            <a:custGeom>
              <a:avLst/>
              <a:gdLst/>
              <a:ahLst/>
              <a:cxnLst/>
              <a:rect l="l" t="t" r="r" b="b"/>
              <a:pathLst>
                <a:path w="10590530" h="2984500">
                  <a:moveTo>
                    <a:pt x="10590504" y="2984093"/>
                  </a:moveTo>
                  <a:lnTo>
                    <a:pt x="0" y="2984093"/>
                  </a:lnTo>
                  <a:lnTo>
                    <a:pt x="0" y="0"/>
                  </a:lnTo>
                  <a:lnTo>
                    <a:pt x="10590504" y="0"/>
                  </a:lnTo>
                  <a:lnTo>
                    <a:pt x="10590504" y="2984093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0" name="object 24">
            <a:extLst>
              <a:ext uri="{FF2B5EF4-FFF2-40B4-BE49-F238E27FC236}">
                <a16:creationId xmlns:a16="http://schemas.microsoft.com/office/drawing/2014/main" id="{48C99586-CB56-B998-5FA1-22DA482EC94E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6474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13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41856" y="145453"/>
            <a:ext cx="5681980" cy="6582409"/>
            <a:chOff x="1541856" y="145453"/>
            <a:chExt cx="568198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48206" y="151803"/>
              <a:ext cx="3129280" cy="755650"/>
            </a:xfrm>
            <a:custGeom>
              <a:avLst/>
              <a:gdLst/>
              <a:ahLst/>
              <a:cxnLst/>
              <a:rect l="l" t="t" r="r" b="b"/>
              <a:pathLst>
                <a:path w="3129279" h="755650">
                  <a:moveTo>
                    <a:pt x="3107677" y="0"/>
                  </a:moveTo>
                  <a:lnTo>
                    <a:pt x="21158" y="0"/>
                  </a:lnTo>
                  <a:lnTo>
                    <a:pt x="12928" y="3498"/>
                  </a:lnTo>
                  <a:lnTo>
                    <a:pt x="6202" y="13033"/>
                  </a:lnTo>
                  <a:lnTo>
                    <a:pt x="1664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664" y="727977"/>
                  </a:lnTo>
                  <a:lnTo>
                    <a:pt x="6202" y="742108"/>
                  </a:lnTo>
                  <a:lnTo>
                    <a:pt x="12928" y="751643"/>
                  </a:lnTo>
                  <a:lnTo>
                    <a:pt x="21158" y="755142"/>
                  </a:lnTo>
                  <a:lnTo>
                    <a:pt x="3107677" y="755142"/>
                  </a:lnTo>
                  <a:lnTo>
                    <a:pt x="3115899" y="751643"/>
                  </a:lnTo>
                  <a:lnTo>
                    <a:pt x="3122622" y="742108"/>
                  </a:lnTo>
                  <a:lnTo>
                    <a:pt x="3127158" y="727977"/>
                  </a:lnTo>
                  <a:lnTo>
                    <a:pt x="3128822" y="710692"/>
                  </a:lnTo>
                  <a:lnTo>
                    <a:pt x="3128822" y="44450"/>
                  </a:lnTo>
                  <a:lnTo>
                    <a:pt x="3127158" y="27164"/>
                  </a:lnTo>
                  <a:lnTo>
                    <a:pt x="3122622" y="13033"/>
                  </a:lnTo>
                  <a:lnTo>
                    <a:pt x="3115899" y="3498"/>
                  </a:lnTo>
                  <a:lnTo>
                    <a:pt x="3107677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48206" y="151803"/>
              <a:ext cx="3129280" cy="755650"/>
            </a:xfrm>
            <a:custGeom>
              <a:avLst/>
              <a:gdLst/>
              <a:ahLst/>
              <a:cxnLst/>
              <a:rect l="l" t="t" r="r" b="b"/>
              <a:pathLst>
                <a:path w="3129279" h="755650">
                  <a:moveTo>
                    <a:pt x="21158" y="755142"/>
                  </a:moveTo>
                  <a:lnTo>
                    <a:pt x="12928" y="751643"/>
                  </a:lnTo>
                  <a:lnTo>
                    <a:pt x="6202" y="742108"/>
                  </a:lnTo>
                  <a:lnTo>
                    <a:pt x="1664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664" y="27164"/>
                  </a:lnTo>
                  <a:lnTo>
                    <a:pt x="6202" y="13033"/>
                  </a:lnTo>
                  <a:lnTo>
                    <a:pt x="12928" y="3498"/>
                  </a:lnTo>
                  <a:lnTo>
                    <a:pt x="21158" y="0"/>
                  </a:lnTo>
                  <a:lnTo>
                    <a:pt x="3107677" y="0"/>
                  </a:lnTo>
                  <a:lnTo>
                    <a:pt x="3115899" y="3498"/>
                  </a:lnTo>
                  <a:lnTo>
                    <a:pt x="3122622" y="13033"/>
                  </a:lnTo>
                  <a:lnTo>
                    <a:pt x="3127158" y="27164"/>
                  </a:lnTo>
                  <a:lnTo>
                    <a:pt x="3128822" y="44450"/>
                  </a:lnTo>
                  <a:lnTo>
                    <a:pt x="3128822" y="710692"/>
                  </a:lnTo>
                  <a:lnTo>
                    <a:pt x="3127158" y="727977"/>
                  </a:lnTo>
                  <a:lnTo>
                    <a:pt x="3122622" y="742108"/>
                  </a:lnTo>
                  <a:lnTo>
                    <a:pt x="3115899" y="751643"/>
                  </a:lnTo>
                  <a:lnTo>
                    <a:pt x="3107677" y="755142"/>
                  </a:lnTo>
                  <a:lnTo>
                    <a:pt x="21158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48128" y="216687"/>
            <a:ext cx="312927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Oscar Ukonu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254174" y="6101104"/>
            <a:ext cx="172802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Oscar Ukonu, 2018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63141" y="733259"/>
            <a:ext cx="10645775" cy="5387975"/>
            <a:chOff x="763141" y="733259"/>
            <a:chExt cx="10645775" cy="5387975"/>
          </a:xfrm>
        </p:grpSpPr>
        <p:sp>
          <p:nvSpPr>
            <p:cNvPr id="12" name="object 12"/>
            <p:cNvSpPr/>
            <p:nvPr/>
          </p:nvSpPr>
          <p:spPr>
            <a:xfrm>
              <a:off x="769491" y="3090456"/>
              <a:ext cx="4723130" cy="1124585"/>
            </a:xfrm>
            <a:custGeom>
              <a:avLst/>
              <a:gdLst/>
              <a:ahLst/>
              <a:cxnLst/>
              <a:rect l="l" t="t" r="r" b="b"/>
              <a:pathLst>
                <a:path w="4723130" h="1124585">
                  <a:moveTo>
                    <a:pt x="4542447" y="0"/>
                  </a:move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944232"/>
                  </a:lnTo>
                  <a:lnTo>
                    <a:pt x="6440" y="992164"/>
                  </a:lnTo>
                  <a:lnTo>
                    <a:pt x="24615" y="1035235"/>
                  </a:lnTo>
                  <a:lnTo>
                    <a:pt x="52808" y="1071726"/>
                  </a:lnTo>
                  <a:lnTo>
                    <a:pt x="89298" y="1099918"/>
                  </a:lnTo>
                  <a:lnTo>
                    <a:pt x="132369" y="1118093"/>
                  </a:lnTo>
                  <a:lnTo>
                    <a:pt x="180301" y="1124534"/>
                  </a:lnTo>
                  <a:lnTo>
                    <a:pt x="4542447" y="1124534"/>
                  </a:lnTo>
                  <a:lnTo>
                    <a:pt x="4590374" y="1118093"/>
                  </a:lnTo>
                  <a:lnTo>
                    <a:pt x="4633441" y="1099918"/>
                  </a:lnTo>
                  <a:lnTo>
                    <a:pt x="4669929" y="1071726"/>
                  </a:lnTo>
                  <a:lnTo>
                    <a:pt x="4698120" y="1035235"/>
                  </a:lnTo>
                  <a:lnTo>
                    <a:pt x="4716295" y="992164"/>
                  </a:lnTo>
                  <a:lnTo>
                    <a:pt x="4722736" y="944232"/>
                  </a:lnTo>
                  <a:lnTo>
                    <a:pt x="4722736" y="180301"/>
                  </a:lnTo>
                  <a:lnTo>
                    <a:pt x="4716295" y="132369"/>
                  </a:lnTo>
                  <a:lnTo>
                    <a:pt x="4698120" y="89298"/>
                  </a:lnTo>
                  <a:lnTo>
                    <a:pt x="4669929" y="52808"/>
                  </a:lnTo>
                  <a:lnTo>
                    <a:pt x="4633441" y="24615"/>
                  </a:lnTo>
                  <a:lnTo>
                    <a:pt x="4590374" y="6440"/>
                  </a:lnTo>
                  <a:lnTo>
                    <a:pt x="4542447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69491" y="3090456"/>
              <a:ext cx="4723130" cy="1124585"/>
            </a:xfrm>
            <a:custGeom>
              <a:avLst/>
              <a:gdLst/>
              <a:ahLst/>
              <a:cxnLst/>
              <a:rect l="l" t="t" r="r" b="b"/>
              <a:pathLst>
                <a:path w="4723130" h="1124585">
                  <a:moveTo>
                    <a:pt x="180301" y="1124534"/>
                  </a:moveTo>
                  <a:lnTo>
                    <a:pt x="4542447" y="1124534"/>
                  </a:lnTo>
                  <a:lnTo>
                    <a:pt x="4590374" y="1118093"/>
                  </a:lnTo>
                  <a:lnTo>
                    <a:pt x="4633441" y="1099918"/>
                  </a:lnTo>
                  <a:lnTo>
                    <a:pt x="4669929" y="1071726"/>
                  </a:lnTo>
                  <a:lnTo>
                    <a:pt x="4698120" y="1035235"/>
                  </a:lnTo>
                  <a:lnTo>
                    <a:pt x="4716295" y="992164"/>
                  </a:lnTo>
                  <a:lnTo>
                    <a:pt x="4722736" y="944232"/>
                  </a:lnTo>
                  <a:lnTo>
                    <a:pt x="4722736" y="180301"/>
                  </a:lnTo>
                  <a:lnTo>
                    <a:pt x="4716295" y="132369"/>
                  </a:lnTo>
                  <a:lnTo>
                    <a:pt x="4698120" y="89298"/>
                  </a:lnTo>
                  <a:lnTo>
                    <a:pt x="4669929" y="52808"/>
                  </a:lnTo>
                  <a:lnTo>
                    <a:pt x="4633441" y="24615"/>
                  </a:lnTo>
                  <a:lnTo>
                    <a:pt x="4590374" y="6440"/>
                  </a:lnTo>
                  <a:lnTo>
                    <a:pt x="4542447" y="0"/>
                  </a:ln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944232"/>
                  </a:lnTo>
                  <a:lnTo>
                    <a:pt x="6440" y="992164"/>
                  </a:lnTo>
                  <a:lnTo>
                    <a:pt x="24615" y="1035235"/>
                  </a:lnTo>
                  <a:lnTo>
                    <a:pt x="52808" y="1071726"/>
                  </a:lnTo>
                  <a:lnTo>
                    <a:pt x="89298" y="1099918"/>
                  </a:lnTo>
                  <a:lnTo>
                    <a:pt x="132369" y="1118093"/>
                  </a:lnTo>
                  <a:lnTo>
                    <a:pt x="180301" y="1124534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6889" y="1169474"/>
              <a:ext cx="5457113" cy="49467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946889" y="738022"/>
              <a:ext cx="5457190" cy="5378450"/>
            </a:xfrm>
            <a:custGeom>
              <a:avLst/>
              <a:gdLst/>
              <a:ahLst/>
              <a:cxnLst/>
              <a:rect l="l" t="t" r="r" b="b"/>
              <a:pathLst>
                <a:path w="5457190" h="5378450">
                  <a:moveTo>
                    <a:pt x="5457113" y="5378234"/>
                  </a:moveTo>
                  <a:lnTo>
                    <a:pt x="0" y="5378234"/>
                  </a:lnTo>
                  <a:lnTo>
                    <a:pt x="0" y="0"/>
                  </a:lnTo>
                  <a:lnTo>
                    <a:pt x="5457113" y="0"/>
                  </a:lnTo>
                  <a:lnTo>
                    <a:pt x="5457113" y="5378234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56815" y="1627517"/>
            <a:ext cx="4752975" cy="4284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Oscar Ukonu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is a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Nigerian artist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based in Lago. He creates unique art using only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ballpoint pen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on paper.</a:t>
            </a:r>
            <a:endParaRPr sz="20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390"/>
              </a:spcBef>
            </a:pPr>
            <a:endParaRPr sz="2800" dirty="0">
              <a:latin typeface="Grammarsaurus" pitchFamily="2" charset="0"/>
              <a:cs typeface="Arial MT"/>
            </a:endParaRPr>
          </a:p>
          <a:p>
            <a:pPr marL="299085" marR="343535">
              <a:lnSpc>
                <a:spcPct val="115100"/>
              </a:lnSpc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How has Oscar Ukonu drawn 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eyes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in this artwork?</a:t>
            </a:r>
            <a:endParaRPr sz="20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385"/>
              </a:spcBef>
            </a:pPr>
            <a:endParaRPr sz="2000" dirty="0">
              <a:latin typeface="Grammarsaurus" pitchFamily="2" charset="0"/>
              <a:cs typeface="Arial MT"/>
            </a:endParaRPr>
          </a:p>
          <a:p>
            <a:pPr marL="12700" marR="5080" algn="just">
              <a:lnSpc>
                <a:spcPct val="115100"/>
              </a:lnSpc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Discuss this question with your learning partner. Be ready to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share your feedback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with the class before 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 is revealed.</a:t>
            </a:r>
            <a:endParaRPr sz="2000" dirty="0">
              <a:latin typeface="Grammarsaurus" pitchFamily="2" charset="0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A53DA500-374D-3FDF-06A5-10B51E50D94A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74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14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54437" y="145453"/>
            <a:ext cx="3469640" cy="6582409"/>
            <a:chOff x="3754437" y="145453"/>
            <a:chExt cx="346964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60787" y="151803"/>
              <a:ext cx="3129280" cy="755650"/>
            </a:xfrm>
            <a:custGeom>
              <a:avLst/>
              <a:gdLst/>
              <a:ahLst/>
              <a:cxnLst/>
              <a:rect l="l" t="t" r="r" b="b"/>
              <a:pathLst>
                <a:path w="3129279" h="755650">
                  <a:moveTo>
                    <a:pt x="3107677" y="0"/>
                  </a:moveTo>
                  <a:lnTo>
                    <a:pt x="21158" y="0"/>
                  </a:lnTo>
                  <a:lnTo>
                    <a:pt x="12928" y="3498"/>
                  </a:lnTo>
                  <a:lnTo>
                    <a:pt x="6202" y="13033"/>
                  </a:lnTo>
                  <a:lnTo>
                    <a:pt x="1664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664" y="727977"/>
                  </a:lnTo>
                  <a:lnTo>
                    <a:pt x="6202" y="742108"/>
                  </a:lnTo>
                  <a:lnTo>
                    <a:pt x="12928" y="751643"/>
                  </a:lnTo>
                  <a:lnTo>
                    <a:pt x="21158" y="755142"/>
                  </a:lnTo>
                  <a:lnTo>
                    <a:pt x="3107677" y="755142"/>
                  </a:lnTo>
                  <a:lnTo>
                    <a:pt x="3115899" y="751643"/>
                  </a:lnTo>
                  <a:lnTo>
                    <a:pt x="3122622" y="742108"/>
                  </a:lnTo>
                  <a:lnTo>
                    <a:pt x="3127158" y="727977"/>
                  </a:lnTo>
                  <a:lnTo>
                    <a:pt x="3128822" y="710692"/>
                  </a:lnTo>
                  <a:lnTo>
                    <a:pt x="3128822" y="44450"/>
                  </a:lnTo>
                  <a:lnTo>
                    <a:pt x="3127158" y="27164"/>
                  </a:lnTo>
                  <a:lnTo>
                    <a:pt x="3122622" y="13033"/>
                  </a:lnTo>
                  <a:lnTo>
                    <a:pt x="3115899" y="3498"/>
                  </a:lnTo>
                  <a:lnTo>
                    <a:pt x="3107677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760787" y="151803"/>
              <a:ext cx="3129280" cy="755650"/>
            </a:xfrm>
            <a:custGeom>
              <a:avLst/>
              <a:gdLst/>
              <a:ahLst/>
              <a:cxnLst/>
              <a:rect l="l" t="t" r="r" b="b"/>
              <a:pathLst>
                <a:path w="3129279" h="755650">
                  <a:moveTo>
                    <a:pt x="21158" y="755142"/>
                  </a:moveTo>
                  <a:lnTo>
                    <a:pt x="12928" y="751643"/>
                  </a:lnTo>
                  <a:lnTo>
                    <a:pt x="6202" y="742108"/>
                  </a:lnTo>
                  <a:lnTo>
                    <a:pt x="1664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664" y="27164"/>
                  </a:lnTo>
                  <a:lnTo>
                    <a:pt x="6202" y="13033"/>
                  </a:lnTo>
                  <a:lnTo>
                    <a:pt x="12928" y="3498"/>
                  </a:lnTo>
                  <a:lnTo>
                    <a:pt x="21158" y="0"/>
                  </a:lnTo>
                  <a:lnTo>
                    <a:pt x="3107677" y="0"/>
                  </a:lnTo>
                  <a:lnTo>
                    <a:pt x="3115899" y="3498"/>
                  </a:lnTo>
                  <a:lnTo>
                    <a:pt x="3122622" y="13033"/>
                  </a:lnTo>
                  <a:lnTo>
                    <a:pt x="3127158" y="27164"/>
                  </a:lnTo>
                  <a:lnTo>
                    <a:pt x="3128822" y="44450"/>
                  </a:lnTo>
                  <a:lnTo>
                    <a:pt x="3128822" y="710692"/>
                  </a:lnTo>
                  <a:lnTo>
                    <a:pt x="3127158" y="727977"/>
                  </a:lnTo>
                  <a:lnTo>
                    <a:pt x="3122622" y="742108"/>
                  </a:lnTo>
                  <a:lnTo>
                    <a:pt x="3115899" y="751643"/>
                  </a:lnTo>
                  <a:lnTo>
                    <a:pt x="3107677" y="755142"/>
                  </a:lnTo>
                  <a:lnTo>
                    <a:pt x="21158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52692" y="2628492"/>
            <a:ext cx="5283200" cy="1601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8000"/>
              </a:lnSpc>
              <a:spcBef>
                <a:spcPts val="100"/>
              </a:spcBef>
            </a:pPr>
            <a:r>
              <a:rPr sz="24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Oscar Ukonu draws large-scale hyperreal portraits and realistically draws the eyes in this artwork, which is meant to depict real eyes.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74344" y="240685"/>
            <a:ext cx="312928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Oscar Ukonu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777659" y="251472"/>
            <a:ext cx="1660525" cy="556260"/>
            <a:chOff x="6777659" y="251472"/>
            <a:chExt cx="1660525" cy="556260"/>
          </a:xfrm>
        </p:grpSpPr>
        <p:sp>
          <p:nvSpPr>
            <p:cNvPr id="12" name="object 12"/>
            <p:cNvSpPr/>
            <p:nvPr/>
          </p:nvSpPr>
          <p:spPr>
            <a:xfrm>
              <a:off x="6784009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099"/>
                  </a:lnTo>
                  <a:lnTo>
                    <a:pt x="0" y="505002"/>
                  </a:lnTo>
                  <a:lnTo>
                    <a:pt x="2993" y="519833"/>
                  </a:lnTo>
                  <a:lnTo>
                    <a:pt x="11158" y="531944"/>
                  </a:lnTo>
                  <a:lnTo>
                    <a:pt x="23268" y="540108"/>
                  </a:lnTo>
                  <a:lnTo>
                    <a:pt x="38100" y="543102"/>
                  </a:lnTo>
                  <a:lnTo>
                    <a:pt x="1609102" y="543102"/>
                  </a:lnTo>
                  <a:lnTo>
                    <a:pt x="1623933" y="540108"/>
                  </a:lnTo>
                  <a:lnTo>
                    <a:pt x="1636044" y="531944"/>
                  </a:lnTo>
                  <a:lnTo>
                    <a:pt x="1644208" y="519833"/>
                  </a:lnTo>
                  <a:lnTo>
                    <a:pt x="1647202" y="505002"/>
                  </a:lnTo>
                  <a:lnTo>
                    <a:pt x="1647202" y="38099"/>
                  </a:lnTo>
                  <a:lnTo>
                    <a:pt x="1644208" y="23268"/>
                  </a:lnTo>
                  <a:lnTo>
                    <a:pt x="1636044" y="11158"/>
                  </a:lnTo>
                  <a:lnTo>
                    <a:pt x="1623933" y="2993"/>
                  </a:lnTo>
                  <a:lnTo>
                    <a:pt x="1609102" y="0"/>
                  </a:lnTo>
                  <a:close/>
                </a:path>
              </a:pathLst>
            </a:custGeom>
            <a:solidFill>
              <a:srgbClr val="A4BE5C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784009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543102"/>
                  </a:moveTo>
                  <a:lnTo>
                    <a:pt x="38100" y="543102"/>
                  </a:lnTo>
                  <a:lnTo>
                    <a:pt x="23268" y="540108"/>
                  </a:lnTo>
                  <a:lnTo>
                    <a:pt x="11158" y="531944"/>
                  </a:lnTo>
                  <a:lnTo>
                    <a:pt x="2993" y="519833"/>
                  </a:lnTo>
                  <a:lnTo>
                    <a:pt x="0" y="505002"/>
                  </a:lnTo>
                  <a:lnTo>
                    <a:pt x="0" y="38099"/>
                  </a:ln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09102" y="0"/>
                  </a:lnTo>
                  <a:lnTo>
                    <a:pt x="1623933" y="2993"/>
                  </a:lnTo>
                  <a:lnTo>
                    <a:pt x="1636044" y="11158"/>
                  </a:lnTo>
                  <a:lnTo>
                    <a:pt x="1644208" y="23268"/>
                  </a:lnTo>
                  <a:lnTo>
                    <a:pt x="1647202" y="38099"/>
                  </a:lnTo>
                  <a:lnTo>
                    <a:pt x="1647202" y="505002"/>
                  </a:lnTo>
                  <a:lnTo>
                    <a:pt x="1644208" y="519833"/>
                  </a:lnTo>
                  <a:lnTo>
                    <a:pt x="1636044" y="531944"/>
                  </a:lnTo>
                  <a:lnTo>
                    <a:pt x="1623933" y="540108"/>
                  </a:lnTo>
                  <a:lnTo>
                    <a:pt x="1609102" y="543102"/>
                  </a:lnTo>
                </a:path>
              </a:pathLst>
            </a:custGeom>
            <a:ln w="1269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50595" y="310743"/>
            <a:ext cx="111379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answers</a:t>
            </a:r>
            <a:endParaRPr sz="2200" dirty="0">
              <a:latin typeface="Grammarsaurus" pitchFamily="2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3200" y="6101104"/>
            <a:ext cx="185098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Oscar Ukonu, 2018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9426" y="1239850"/>
            <a:ext cx="4953000" cy="4881245"/>
            <a:chOff x="849426" y="1239850"/>
            <a:chExt cx="4953000" cy="488124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189" y="1635425"/>
              <a:ext cx="4943094" cy="44808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54189" y="1244612"/>
              <a:ext cx="4943475" cy="4871720"/>
            </a:xfrm>
            <a:custGeom>
              <a:avLst/>
              <a:gdLst/>
              <a:ahLst/>
              <a:cxnLst/>
              <a:rect l="l" t="t" r="r" b="b"/>
              <a:pathLst>
                <a:path w="4943475" h="4871720">
                  <a:moveTo>
                    <a:pt x="4943094" y="4871643"/>
                  </a:moveTo>
                  <a:lnTo>
                    <a:pt x="0" y="4871643"/>
                  </a:lnTo>
                  <a:lnTo>
                    <a:pt x="0" y="0"/>
                  </a:lnTo>
                  <a:lnTo>
                    <a:pt x="4943094" y="0"/>
                  </a:lnTo>
                  <a:lnTo>
                    <a:pt x="4943094" y="4871643"/>
                  </a:lnTo>
                  <a:close/>
                </a:path>
              </a:pathLst>
            </a:custGeom>
            <a:ln w="9524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0" name="object 24">
            <a:extLst>
              <a:ext uri="{FF2B5EF4-FFF2-40B4-BE49-F238E27FC236}">
                <a16:creationId xmlns:a16="http://schemas.microsoft.com/office/drawing/2014/main" id="{958E2757-7EF1-DA90-AD4C-E071B73E03DF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74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15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68265" y="6364381"/>
            <a:ext cx="2255520" cy="363220"/>
            <a:chOff x="4968265" y="6364381"/>
            <a:chExt cx="2255520" cy="363220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7"/>
              <a:ext cx="270797" cy="27079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37070" y="2135060"/>
            <a:ext cx="3530129" cy="2373727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40"/>
              </a:spcBef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Artists have to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practise over and over</a:t>
            </a:r>
            <a:r>
              <a:rPr lang="en-US"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to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develop their drawing skills.</a:t>
            </a:r>
            <a:endParaRPr sz="1500" dirty="0">
              <a:latin typeface="Grammarsaurus" pitchFamily="2" charset="0"/>
              <a:cs typeface="Arial"/>
            </a:endParaRPr>
          </a:p>
          <a:p>
            <a:pPr marL="12700" marR="5080" algn="just">
              <a:lnSpc>
                <a:spcPct val="120300"/>
              </a:lnSpc>
              <a:spcBef>
                <a:spcPts val="1505"/>
              </a:spcBef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This artist practised drawing eyes by exploring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how to sketch them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in a sketchbook. A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sketchbook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is a book or pad with blank pages for sketching, and artists frequently use it to draw or paint as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part of their creative process.</a:t>
            </a:r>
            <a:endParaRPr sz="1500" dirty="0">
              <a:latin typeface="Grammarsaurus" pitchFamily="2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0800" y="5936753"/>
            <a:ext cx="384215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Public Doman, Studies of eyes (1630–1640) by Jusepe de Ribera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20163" y="151803"/>
            <a:ext cx="8352155" cy="755650"/>
          </a:xfrm>
          <a:custGeom>
            <a:avLst/>
            <a:gdLst/>
            <a:ahLst/>
            <a:cxnLst/>
            <a:rect l="l" t="t" r="r" b="b"/>
            <a:pathLst>
              <a:path w="8352155" h="755650">
                <a:moveTo>
                  <a:pt x="8295208" y="0"/>
                </a:moveTo>
                <a:lnTo>
                  <a:pt x="56464" y="0"/>
                </a:lnTo>
                <a:lnTo>
                  <a:pt x="34504" y="3498"/>
                </a:lnTo>
                <a:lnTo>
                  <a:pt x="16554" y="13033"/>
                </a:lnTo>
                <a:lnTo>
                  <a:pt x="4443" y="27164"/>
                </a:lnTo>
                <a:lnTo>
                  <a:pt x="0" y="44450"/>
                </a:lnTo>
                <a:lnTo>
                  <a:pt x="0" y="710692"/>
                </a:lnTo>
                <a:lnTo>
                  <a:pt x="4443" y="727977"/>
                </a:lnTo>
                <a:lnTo>
                  <a:pt x="16554" y="742108"/>
                </a:lnTo>
                <a:lnTo>
                  <a:pt x="34504" y="751643"/>
                </a:lnTo>
                <a:lnTo>
                  <a:pt x="56464" y="755142"/>
                </a:lnTo>
                <a:lnTo>
                  <a:pt x="8295208" y="755142"/>
                </a:lnTo>
                <a:lnTo>
                  <a:pt x="8317168" y="751643"/>
                </a:lnTo>
                <a:lnTo>
                  <a:pt x="8335117" y="742108"/>
                </a:lnTo>
                <a:lnTo>
                  <a:pt x="8347228" y="727977"/>
                </a:lnTo>
                <a:lnTo>
                  <a:pt x="8351672" y="710692"/>
                </a:lnTo>
                <a:lnTo>
                  <a:pt x="8351672" y="44450"/>
                </a:lnTo>
                <a:lnTo>
                  <a:pt x="8347228" y="27164"/>
                </a:lnTo>
                <a:lnTo>
                  <a:pt x="8335117" y="13033"/>
                </a:lnTo>
                <a:lnTo>
                  <a:pt x="8317168" y="3498"/>
                </a:lnTo>
                <a:lnTo>
                  <a:pt x="8295208" y="0"/>
                </a:lnTo>
                <a:close/>
              </a:path>
            </a:pathLst>
          </a:custGeom>
          <a:solidFill>
            <a:srgbClr val="8F8D99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>
              <a:latin typeface="Grammarsaurus" pitchFamily="2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19682" y="191780"/>
            <a:ext cx="8352155" cy="601447"/>
          </a:xfrm>
          <a:prstGeom prst="rect">
            <a:avLst/>
          </a:prstGeom>
          <a:ln w="17143">
            <a:noFill/>
          </a:ln>
        </p:spPr>
        <p:txBody>
          <a:bodyPr vert="horz" wrap="square" lIns="0" tIns="77470" rIns="0" bIns="0" rtlCol="0">
            <a:spAutoFit/>
          </a:bodyPr>
          <a:lstStyle/>
          <a:p>
            <a:pPr marL="265113" indent="-254000" algn="ctr">
              <a:lnSpc>
                <a:spcPct val="100000"/>
              </a:lnSpc>
              <a:spcBef>
                <a:spcPts val="610"/>
              </a:spcBef>
            </a:pPr>
            <a:r>
              <a:rPr sz="3400" dirty="0">
                <a:latin typeface="Grammarsaurus" pitchFamily="2" charset="0"/>
              </a:rPr>
              <a:t>Learning to draw eyes through practice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546079" y="1332230"/>
            <a:ext cx="6904355" cy="4613275"/>
            <a:chOff x="4546079" y="1332230"/>
            <a:chExt cx="6904355" cy="461327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0829" y="1336989"/>
              <a:ext cx="6894410" cy="46036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50841" y="1336992"/>
              <a:ext cx="6894830" cy="4603750"/>
            </a:xfrm>
            <a:custGeom>
              <a:avLst/>
              <a:gdLst/>
              <a:ahLst/>
              <a:cxnLst/>
              <a:rect l="l" t="t" r="r" b="b"/>
              <a:pathLst>
                <a:path w="6894830" h="4603750">
                  <a:moveTo>
                    <a:pt x="6894410" y="4603699"/>
                  </a:moveTo>
                  <a:lnTo>
                    <a:pt x="0" y="4603699"/>
                  </a:lnTo>
                  <a:lnTo>
                    <a:pt x="0" y="0"/>
                  </a:lnTo>
                  <a:lnTo>
                    <a:pt x="6894410" y="0"/>
                  </a:lnTo>
                  <a:lnTo>
                    <a:pt x="6894410" y="4603699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5" name="object 24">
            <a:extLst>
              <a:ext uri="{FF2B5EF4-FFF2-40B4-BE49-F238E27FC236}">
                <a16:creationId xmlns:a16="http://schemas.microsoft.com/office/drawing/2014/main" id="{CCC9955F-F25F-8BB8-DA3D-582109881FBC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16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4396" y="3516972"/>
            <a:ext cx="6429375" cy="3211195"/>
            <a:chOff x="794396" y="3516972"/>
            <a:chExt cx="6429375" cy="3211195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0746" y="3523322"/>
              <a:ext cx="4001135" cy="1343025"/>
            </a:xfrm>
            <a:custGeom>
              <a:avLst/>
              <a:gdLst/>
              <a:ahLst/>
              <a:cxnLst/>
              <a:rect l="l" t="t" r="r" b="b"/>
              <a:pathLst>
                <a:path w="4001135" h="1343025">
                  <a:moveTo>
                    <a:pt x="3820363" y="0"/>
                  </a:move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6"/>
                  </a:lnTo>
                  <a:lnTo>
                    <a:pt x="24615" y="89295"/>
                  </a:lnTo>
                  <a:lnTo>
                    <a:pt x="6440" y="132362"/>
                  </a:lnTo>
                  <a:lnTo>
                    <a:pt x="0" y="180289"/>
                  </a:lnTo>
                  <a:lnTo>
                    <a:pt x="0" y="1162392"/>
                  </a:lnTo>
                  <a:lnTo>
                    <a:pt x="6440" y="1210325"/>
                  </a:lnTo>
                  <a:lnTo>
                    <a:pt x="24615" y="1253395"/>
                  </a:lnTo>
                  <a:lnTo>
                    <a:pt x="52808" y="1289886"/>
                  </a:lnTo>
                  <a:lnTo>
                    <a:pt x="89298" y="1318078"/>
                  </a:lnTo>
                  <a:lnTo>
                    <a:pt x="132369" y="1336254"/>
                  </a:lnTo>
                  <a:lnTo>
                    <a:pt x="180301" y="1342694"/>
                  </a:lnTo>
                  <a:lnTo>
                    <a:pt x="3820363" y="1342694"/>
                  </a:lnTo>
                  <a:lnTo>
                    <a:pt x="3868295" y="1336254"/>
                  </a:lnTo>
                  <a:lnTo>
                    <a:pt x="3911366" y="1318078"/>
                  </a:lnTo>
                  <a:lnTo>
                    <a:pt x="3947856" y="1289886"/>
                  </a:lnTo>
                  <a:lnTo>
                    <a:pt x="3976049" y="1253395"/>
                  </a:lnTo>
                  <a:lnTo>
                    <a:pt x="3994224" y="1210325"/>
                  </a:lnTo>
                  <a:lnTo>
                    <a:pt x="4000665" y="1162392"/>
                  </a:lnTo>
                  <a:lnTo>
                    <a:pt x="4000665" y="180289"/>
                  </a:lnTo>
                  <a:lnTo>
                    <a:pt x="3994224" y="132362"/>
                  </a:lnTo>
                  <a:lnTo>
                    <a:pt x="3976049" y="89295"/>
                  </a:lnTo>
                  <a:lnTo>
                    <a:pt x="3947856" y="52806"/>
                  </a:lnTo>
                  <a:lnTo>
                    <a:pt x="3911366" y="24615"/>
                  </a:lnTo>
                  <a:lnTo>
                    <a:pt x="3868295" y="6440"/>
                  </a:lnTo>
                  <a:lnTo>
                    <a:pt x="3820363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0746" y="3523322"/>
              <a:ext cx="4001135" cy="1343025"/>
            </a:xfrm>
            <a:custGeom>
              <a:avLst/>
              <a:gdLst/>
              <a:ahLst/>
              <a:cxnLst/>
              <a:rect l="l" t="t" r="r" b="b"/>
              <a:pathLst>
                <a:path w="4001135" h="1343025">
                  <a:moveTo>
                    <a:pt x="180301" y="1342694"/>
                  </a:moveTo>
                  <a:lnTo>
                    <a:pt x="3820363" y="1342694"/>
                  </a:lnTo>
                  <a:lnTo>
                    <a:pt x="3868295" y="1336254"/>
                  </a:lnTo>
                  <a:lnTo>
                    <a:pt x="3911366" y="1318078"/>
                  </a:lnTo>
                  <a:lnTo>
                    <a:pt x="3947856" y="1289886"/>
                  </a:lnTo>
                  <a:lnTo>
                    <a:pt x="3976049" y="1253395"/>
                  </a:lnTo>
                  <a:lnTo>
                    <a:pt x="3994224" y="1210325"/>
                  </a:lnTo>
                  <a:lnTo>
                    <a:pt x="4000665" y="1162392"/>
                  </a:lnTo>
                  <a:lnTo>
                    <a:pt x="4000665" y="180289"/>
                  </a:lnTo>
                  <a:lnTo>
                    <a:pt x="3994224" y="132362"/>
                  </a:lnTo>
                  <a:lnTo>
                    <a:pt x="3976049" y="89295"/>
                  </a:lnTo>
                  <a:lnTo>
                    <a:pt x="3947856" y="52806"/>
                  </a:lnTo>
                  <a:lnTo>
                    <a:pt x="3911366" y="24615"/>
                  </a:lnTo>
                  <a:lnTo>
                    <a:pt x="3868295" y="6440"/>
                  </a:lnTo>
                  <a:lnTo>
                    <a:pt x="3820363" y="0"/>
                  </a:ln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6"/>
                  </a:lnTo>
                  <a:lnTo>
                    <a:pt x="24615" y="89295"/>
                  </a:lnTo>
                  <a:lnTo>
                    <a:pt x="6440" y="132362"/>
                  </a:lnTo>
                  <a:lnTo>
                    <a:pt x="0" y="180289"/>
                  </a:lnTo>
                  <a:lnTo>
                    <a:pt x="0" y="1162392"/>
                  </a:lnTo>
                  <a:lnTo>
                    <a:pt x="6440" y="1210325"/>
                  </a:lnTo>
                  <a:lnTo>
                    <a:pt x="24615" y="1253395"/>
                  </a:lnTo>
                  <a:lnTo>
                    <a:pt x="52808" y="1289886"/>
                  </a:lnTo>
                  <a:lnTo>
                    <a:pt x="89298" y="1318078"/>
                  </a:lnTo>
                  <a:lnTo>
                    <a:pt x="132369" y="1336254"/>
                  </a:lnTo>
                  <a:lnTo>
                    <a:pt x="180301" y="1342694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88051" y="1734423"/>
            <a:ext cx="4271692" cy="3626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We will use this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sketchbook page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from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artist Jusepe de Ribera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to help us learn to draw an eye.</a:t>
            </a:r>
            <a:endParaRPr sz="1500" dirty="0">
              <a:latin typeface="Grammarsaurus" pitchFamily="2" charset="0"/>
              <a:cs typeface="Arial MT"/>
            </a:endParaRPr>
          </a:p>
          <a:p>
            <a:pPr marL="12700" marR="79375">
              <a:lnSpc>
                <a:spcPct val="120400"/>
              </a:lnSpc>
              <a:spcBef>
                <a:spcPts val="1500"/>
              </a:spcBef>
            </a:pP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Discuss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following questions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with your learning partner:</a:t>
            </a:r>
            <a:endParaRPr sz="15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16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lang="en-US" sz="16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lang="en-PK" sz="1600" dirty="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sz="1600" dirty="0">
              <a:latin typeface="Grammarsaurus" pitchFamily="2" charset="0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Be ready to </a:t>
            </a:r>
            <a:r>
              <a:rPr sz="15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share your feedback </a:t>
            </a:r>
            <a:r>
              <a:rPr sz="15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with the class.</a:t>
            </a:r>
            <a:endParaRPr sz="1500" dirty="0">
              <a:latin typeface="Grammarsaurus" pitchFamily="2" charset="0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43238" y="145453"/>
            <a:ext cx="6705600" cy="768350"/>
            <a:chOff x="2743238" y="145453"/>
            <a:chExt cx="6705600" cy="768350"/>
          </a:xfrm>
        </p:grpSpPr>
        <p:sp>
          <p:nvSpPr>
            <p:cNvPr id="11" name="object 11"/>
            <p:cNvSpPr/>
            <p:nvPr/>
          </p:nvSpPr>
          <p:spPr>
            <a:xfrm>
              <a:off x="2749588" y="151803"/>
              <a:ext cx="6692900" cy="755650"/>
            </a:xfrm>
            <a:custGeom>
              <a:avLst/>
              <a:gdLst/>
              <a:ahLst/>
              <a:cxnLst/>
              <a:rect l="l" t="t" r="r" b="b"/>
              <a:pathLst>
                <a:path w="6692900" h="755650">
                  <a:moveTo>
                    <a:pt x="6647560" y="0"/>
                  </a:moveTo>
                  <a:lnTo>
                    <a:pt x="45250" y="0"/>
                  </a:lnTo>
                  <a:lnTo>
                    <a:pt x="27651" y="3498"/>
                  </a:lnTo>
                  <a:lnTo>
                    <a:pt x="13266" y="13033"/>
                  </a:lnTo>
                  <a:lnTo>
                    <a:pt x="3560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3560" y="727977"/>
                  </a:lnTo>
                  <a:lnTo>
                    <a:pt x="13266" y="742108"/>
                  </a:lnTo>
                  <a:lnTo>
                    <a:pt x="27651" y="751643"/>
                  </a:lnTo>
                  <a:lnTo>
                    <a:pt x="45250" y="755142"/>
                  </a:lnTo>
                  <a:lnTo>
                    <a:pt x="6647560" y="755142"/>
                  </a:lnTo>
                  <a:lnTo>
                    <a:pt x="6665161" y="751643"/>
                  </a:lnTo>
                  <a:lnTo>
                    <a:pt x="6679550" y="742108"/>
                  </a:lnTo>
                  <a:lnTo>
                    <a:pt x="6689260" y="727977"/>
                  </a:lnTo>
                  <a:lnTo>
                    <a:pt x="6692823" y="710692"/>
                  </a:lnTo>
                  <a:lnTo>
                    <a:pt x="6692823" y="44450"/>
                  </a:lnTo>
                  <a:lnTo>
                    <a:pt x="6689260" y="27164"/>
                  </a:lnTo>
                  <a:lnTo>
                    <a:pt x="6679550" y="13033"/>
                  </a:lnTo>
                  <a:lnTo>
                    <a:pt x="6665161" y="3498"/>
                  </a:lnTo>
                  <a:lnTo>
                    <a:pt x="6647560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749588" y="151803"/>
              <a:ext cx="6692900" cy="755650"/>
            </a:xfrm>
            <a:custGeom>
              <a:avLst/>
              <a:gdLst/>
              <a:ahLst/>
              <a:cxnLst/>
              <a:rect l="l" t="t" r="r" b="b"/>
              <a:pathLst>
                <a:path w="6692900" h="755650">
                  <a:moveTo>
                    <a:pt x="45250" y="755142"/>
                  </a:moveTo>
                  <a:lnTo>
                    <a:pt x="27651" y="751643"/>
                  </a:lnTo>
                  <a:lnTo>
                    <a:pt x="13266" y="742108"/>
                  </a:lnTo>
                  <a:lnTo>
                    <a:pt x="3560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3560" y="27164"/>
                  </a:lnTo>
                  <a:lnTo>
                    <a:pt x="13266" y="13033"/>
                  </a:lnTo>
                  <a:lnTo>
                    <a:pt x="27651" y="3498"/>
                  </a:lnTo>
                  <a:lnTo>
                    <a:pt x="45250" y="0"/>
                  </a:lnTo>
                  <a:lnTo>
                    <a:pt x="6647560" y="0"/>
                  </a:lnTo>
                  <a:lnTo>
                    <a:pt x="6665161" y="3498"/>
                  </a:lnTo>
                  <a:lnTo>
                    <a:pt x="6679550" y="13033"/>
                  </a:lnTo>
                  <a:lnTo>
                    <a:pt x="6689260" y="27164"/>
                  </a:lnTo>
                  <a:lnTo>
                    <a:pt x="6692823" y="44450"/>
                  </a:lnTo>
                  <a:lnTo>
                    <a:pt x="6692823" y="710692"/>
                  </a:lnTo>
                  <a:lnTo>
                    <a:pt x="6689260" y="727977"/>
                  </a:lnTo>
                  <a:lnTo>
                    <a:pt x="6679550" y="742108"/>
                  </a:lnTo>
                  <a:lnTo>
                    <a:pt x="6665161" y="751643"/>
                  </a:lnTo>
                  <a:lnTo>
                    <a:pt x="6647560" y="755142"/>
                  </a:lnTo>
                  <a:lnTo>
                    <a:pt x="45250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4898" y="234144"/>
            <a:ext cx="720220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113" indent="-508000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Learning to draw an eye shape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5325783" y="1249299"/>
            <a:ext cx="6032500" cy="4779645"/>
            <a:chOff x="5325783" y="1249299"/>
            <a:chExt cx="6032500" cy="477964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0545" y="1254061"/>
              <a:ext cx="6022619" cy="476956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30545" y="1254061"/>
              <a:ext cx="6022975" cy="4770120"/>
            </a:xfrm>
            <a:custGeom>
              <a:avLst/>
              <a:gdLst/>
              <a:ahLst/>
              <a:cxnLst/>
              <a:rect l="l" t="t" r="r" b="b"/>
              <a:pathLst>
                <a:path w="6022975" h="4770120">
                  <a:moveTo>
                    <a:pt x="6022619" y="4769561"/>
                  </a:moveTo>
                  <a:lnTo>
                    <a:pt x="0" y="4769561"/>
                  </a:lnTo>
                  <a:lnTo>
                    <a:pt x="0" y="0"/>
                  </a:lnTo>
                  <a:lnTo>
                    <a:pt x="6022619" y="0"/>
                  </a:lnTo>
                  <a:lnTo>
                    <a:pt x="6022619" y="4769561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8" name="object 24">
            <a:extLst>
              <a:ext uri="{FF2B5EF4-FFF2-40B4-BE49-F238E27FC236}">
                <a16:creationId xmlns:a16="http://schemas.microsoft.com/office/drawing/2014/main" id="{576D62E8-B1A9-5F0A-DCEE-AF88C991B561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114F9-B49E-8945-29C8-BBAD794B30F0}"/>
              </a:ext>
            </a:extLst>
          </p:cNvPr>
          <p:cNvSpPr txBox="1"/>
          <p:nvPr/>
        </p:nvSpPr>
        <p:spPr>
          <a:xfrm>
            <a:off x="610886" y="3711625"/>
            <a:ext cx="438085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3870" marR="421005" lvl="0" indent="-229235" defTabSz="914400" eaLnBrk="1" fontAlgn="auto" latinLnBrk="0" hangingPunct="1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83870" algn="l"/>
              </a:tabLst>
              <a:defRPr/>
            </a:pPr>
            <a:r>
              <a:rPr kumimoji="0" lang="en-GB" sz="1450" b="0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 MT"/>
              </a:rPr>
              <a:t>How could you </a:t>
            </a:r>
            <a:r>
              <a:rPr kumimoji="0" lang="en-GB" sz="1450" b="1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"/>
              </a:rPr>
              <a:t>describe the shape of the eye </a:t>
            </a:r>
            <a:r>
              <a:rPr kumimoji="0" lang="en-GB" sz="1450" b="0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 MT"/>
              </a:rPr>
              <a:t>here?</a:t>
            </a:r>
            <a:endParaRPr kumimoji="0" lang="en-GB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mmarsaurus" pitchFamily="2" charset="0"/>
              <a:cs typeface="Arial MT"/>
            </a:endParaRPr>
          </a:p>
          <a:p>
            <a:pPr marL="484505" marR="0" lvl="0" indent="-229235" defTabSz="91440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84505" algn="l"/>
              </a:tabLst>
              <a:defRPr/>
            </a:pPr>
            <a:r>
              <a:rPr kumimoji="0" lang="en-GB" sz="1450" b="0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 MT"/>
              </a:rPr>
              <a:t>What could you </a:t>
            </a:r>
            <a:r>
              <a:rPr kumimoji="0" lang="en-GB" sz="1450" b="1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"/>
              </a:rPr>
              <a:t>compare </a:t>
            </a:r>
            <a:r>
              <a:rPr kumimoji="0" lang="en-GB" sz="1450" b="0" i="0" u="none" strike="noStrike" kern="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Grammarsaurus" pitchFamily="2" charset="0"/>
                <a:cs typeface="Arial MT"/>
              </a:rPr>
              <a:t>the shape to?</a:t>
            </a:r>
            <a:endParaRPr kumimoji="0" lang="en-GB" sz="1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17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52421" y="145453"/>
            <a:ext cx="6705600" cy="6582409"/>
            <a:chOff x="1952421" y="145453"/>
            <a:chExt cx="670560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58771" y="151803"/>
              <a:ext cx="6692900" cy="755650"/>
            </a:xfrm>
            <a:custGeom>
              <a:avLst/>
              <a:gdLst/>
              <a:ahLst/>
              <a:cxnLst/>
              <a:rect l="l" t="t" r="r" b="b"/>
              <a:pathLst>
                <a:path w="6692900" h="755650">
                  <a:moveTo>
                    <a:pt x="6647560" y="0"/>
                  </a:moveTo>
                  <a:lnTo>
                    <a:pt x="45250" y="0"/>
                  </a:lnTo>
                  <a:lnTo>
                    <a:pt x="27651" y="3498"/>
                  </a:lnTo>
                  <a:lnTo>
                    <a:pt x="13266" y="13033"/>
                  </a:lnTo>
                  <a:lnTo>
                    <a:pt x="3560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3560" y="727977"/>
                  </a:lnTo>
                  <a:lnTo>
                    <a:pt x="13266" y="742108"/>
                  </a:lnTo>
                  <a:lnTo>
                    <a:pt x="27651" y="751643"/>
                  </a:lnTo>
                  <a:lnTo>
                    <a:pt x="45250" y="755142"/>
                  </a:lnTo>
                  <a:lnTo>
                    <a:pt x="6647560" y="755142"/>
                  </a:lnTo>
                  <a:lnTo>
                    <a:pt x="6665161" y="751643"/>
                  </a:lnTo>
                  <a:lnTo>
                    <a:pt x="6679550" y="742108"/>
                  </a:lnTo>
                  <a:lnTo>
                    <a:pt x="6689260" y="727977"/>
                  </a:lnTo>
                  <a:lnTo>
                    <a:pt x="6692823" y="710692"/>
                  </a:lnTo>
                  <a:lnTo>
                    <a:pt x="6692823" y="44450"/>
                  </a:lnTo>
                  <a:lnTo>
                    <a:pt x="6689260" y="27164"/>
                  </a:lnTo>
                  <a:lnTo>
                    <a:pt x="6679550" y="13033"/>
                  </a:lnTo>
                  <a:lnTo>
                    <a:pt x="6665161" y="3498"/>
                  </a:lnTo>
                  <a:lnTo>
                    <a:pt x="6647560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958771" y="151803"/>
              <a:ext cx="6692900" cy="755650"/>
            </a:xfrm>
            <a:custGeom>
              <a:avLst/>
              <a:gdLst/>
              <a:ahLst/>
              <a:cxnLst/>
              <a:rect l="l" t="t" r="r" b="b"/>
              <a:pathLst>
                <a:path w="6692900" h="755650">
                  <a:moveTo>
                    <a:pt x="45250" y="755142"/>
                  </a:moveTo>
                  <a:lnTo>
                    <a:pt x="27651" y="751643"/>
                  </a:lnTo>
                  <a:lnTo>
                    <a:pt x="13266" y="742108"/>
                  </a:lnTo>
                  <a:lnTo>
                    <a:pt x="3560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3560" y="27164"/>
                  </a:lnTo>
                  <a:lnTo>
                    <a:pt x="13266" y="13033"/>
                  </a:lnTo>
                  <a:lnTo>
                    <a:pt x="27651" y="3498"/>
                  </a:lnTo>
                  <a:lnTo>
                    <a:pt x="45250" y="0"/>
                  </a:lnTo>
                  <a:lnTo>
                    <a:pt x="6647560" y="0"/>
                  </a:lnTo>
                  <a:lnTo>
                    <a:pt x="6665161" y="3498"/>
                  </a:lnTo>
                  <a:lnTo>
                    <a:pt x="6679550" y="13033"/>
                  </a:lnTo>
                  <a:lnTo>
                    <a:pt x="6689260" y="27164"/>
                  </a:lnTo>
                  <a:lnTo>
                    <a:pt x="6692823" y="44450"/>
                  </a:lnTo>
                  <a:lnTo>
                    <a:pt x="6692823" y="710692"/>
                  </a:lnTo>
                  <a:lnTo>
                    <a:pt x="6689260" y="727977"/>
                  </a:lnTo>
                  <a:lnTo>
                    <a:pt x="6679550" y="742108"/>
                  </a:lnTo>
                  <a:lnTo>
                    <a:pt x="6665161" y="751643"/>
                  </a:lnTo>
                  <a:lnTo>
                    <a:pt x="6647560" y="755142"/>
                  </a:lnTo>
                  <a:lnTo>
                    <a:pt x="45250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80366" y="249261"/>
            <a:ext cx="717224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825" indent="-239713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Learning to draw an eye shape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8579675" y="251472"/>
            <a:ext cx="1660525" cy="556260"/>
            <a:chOff x="8579675" y="251472"/>
            <a:chExt cx="1660525" cy="556260"/>
          </a:xfrm>
        </p:grpSpPr>
        <p:sp>
          <p:nvSpPr>
            <p:cNvPr id="11" name="object 11"/>
            <p:cNvSpPr/>
            <p:nvPr/>
          </p:nvSpPr>
          <p:spPr>
            <a:xfrm>
              <a:off x="8586025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099"/>
                  </a:lnTo>
                  <a:lnTo>
                    <a:pt x="0" y="505002"/>
                  </a:lnTo>
                  <a:lnTo>
                    <a:pt x="2993" y="519833"/>
                  </a:lnTo>
                  <a:lnTo>
                    <a:pt x="11158" y="531944"/>
                  </a:lnTo>
                  <a:lnTo>
                    <a:pt x="23268" y="540108"/>
                  </a:lnTo>
                  <a:lnTo>
                    <a:pt x="38100" y="543102"/>
                  </a:lnTo>
                  <a:lnTo>
                    <a:pt x="1609102" y="543102"/>
                  </a:lnTo>
                  <a:lnTo>
                    <a:pt x="1623933" y="540108"/>
                  </a:lnTo>
                  <a:lnTo>
                    <a:pt x="1636044" y="531944"/>
                  </a:lnTo>
                  <a:lnTo>
                    <a:pt x="1644208" y="519833"/>
                  </a:lnTo>
                  <a:lnTo>
                    <a:pt x="1647202" y="505002"/>
                  </a:lnTo>
                  <a:lnTo>
                    <a:pt x="1647202" y="38099"/>
                  </a:lnTo>
                  <a:lnTo>
                    <a:pt x="1644208" y="23268"/>
                  </a:lnTo>
                  <a:lnTo>
                    <a:pt x="1636044" y="11158"/>
                  </a:lnTo>
                  <a:lnTo>
                    <a:pt x="1623933" y="2993"/>
                  </a:lnTo>
                  <a:lnTo>
                    <a:pt x="1609102" y="0"/>
                  </a:lnTo>
                  <a:close/>
                </a:path>
              </a:pathLst>
            </a:custGeom>
            <a:solidFill>
              <a:srgbClr val="A4BE5C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586025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543102"/>
                  </a:moveTo>
                  <a:lnTo>
                    <a:pt x="38100" y="543102"/>
                  </a:lnTo>
                  <a:lnTo>
                    <a:pt x="23268" y="540108"/>
                  </a:lnTo>
                  <a:lnTo>
                    <a:pt x="11158" y="531944"/>
                  </a:lnTo>
                  <a:lnTo>
                    <a:pt x="2993" y="519833"/>
                  </a:lnTo>
                  <a:lnTo>
                    <a:pt x="0" y="505002"/>
                  </a:lnTo>
                  <a:lnTo>
                    <a:pt x="0" y="38099"/>
                  </a:ln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09102" y="0"/>
                  </a:lnTo>
                  <a:lnTo>
                    <a:pt x="1623933" y="2993"/>
                  </a:lnTo>
                  <a:lnTo>
                    <a:pt x="1636044" y="11158"/>
                  </a:lnTo>
                  <a:lnTo>
                    <a:pt x="1644208" y="23268"/>
                  </a:lnTo>
                  <a:lnTo>
                    <a:pt x="1647202" y="38099"/>
                  </a:lnTo>
                  <a:lnTo>
                    <a:pt x="1647202" y="505002"/>
                  </a:lnTo>
                  <a:lnTo>
                    <a:pt x="1644208" y="519833"/>
                  </a:lnTo>
                  <a:lnTo>
                    <a:pt x="1636044" y="531944"/>
                  </a:lnTo>
                  <a:lnTo>
                    <a:pt x="1623933" y="540108"/>
                  </a:lnTo>
                  <a:lnTo>
                    <a:pt x="1609102" y="543102"/>
                  </a:lnTo>
                </a:path>
              </a:pathLst>
            </a:custGeom>
            <a:ln w="1269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852611" y="310743"/>
            <a:ext cx="111379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answers</a:t>
            </a:r>
            <a:endParaRPr sz="2200" dirty="0">
              <a:latin typeface="Grammarsaurus" pitchFamily="2" charset="0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50992" y="1249299"/>
            <a:ext cx="5772785" cy="4779645"/>
            <a:chOff x="5550992" y="1249299"/>
            <a:chExt cx="5772785" cy="477964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754" y="1266441"/>
              <a:ext cx="5762917" cy="475717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55754" y="1254061"/>
              <a:ext cx="5763260" cy="4770120"/>
            </a:xfrm>
            <a:custGeom>
              <a:avLst/>
              <a:gdLst/>
              <a:ahLst/>
              <a:cxnLst/>
              <a:rect l="l" t="t" r="r" b="b"/>
              <a:pathLst>
                <a:path w="5763259" h="4770120">
                  <a:moveTo>
                    <a:pt x="5762917" y="4769561"/>
                  </a:moveTo>
                  <a:lnTo>
                    <a:pt x="0" y="4769561"/>
                  </a:lnTo>
                  <a:lnTo>
                    <a:pt x="0" y="0"/>
                  </a:lnTo>
                  <a:lnTo>
                    <a:pt x="5762917" y="0"/>
                  </a:lnTo>
                  <a:lnTo>
                    <a:pt x="5762917" y="4769561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88045" y="2354681"/>
            <a:ext cx="4284980" cy="269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20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You might have recognised that the eye is a leaf shape.</a:t>
            </a:r>
            <a:endParaRPr sz="2000">
              <a:latin typeface="Grammarsaurus" pitchFamily="2" charset="0"/>
              <a:cs typeface="Arial"/>
            </a:endParaRPr>
          </a:p>
          <a:p>
            <a:pPr marL="12700" marR="5715">
              <a:lnSpc>
                <a:spcPct val="107200"/>
              </a:lnSpc>
              <a:spcBef>
                <a:spcPts val="1495"/>
              </a:spcBef>
            </a:pPr>
            <a:r>
              <a:rPr sz="20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Although our eyeballs are ball-shaped, our eyelids cover much of the shape.</a:t>
            </a:r>
            <a:endParaRPr sz="2000">
              <a:latin typeface="Grammarsaurus" pitchFamily="2" charset="0"/>
              <a:cs typeface="Arial"/>
            </a:endParaRPr>
          </a:p>
          <a:p>
            <a:pPr marL="12700" marR="5080">
              <a:lnSpc>
                <a:spcPct val="107200"/>
              </a:lnSpc>
              <a:spcBef>
                <a:spcPts val="1500"/>
              </a:spcBef>
            </a:pPr>
            <a:r>
              <a:rPr sz="20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This means we shouldn’t draw a circle when drawing a realistic eye.</a:t>
            </a:r>
            <a:endParaRPr sz="2000">
              <a:latin typeface="Grammarsaurus" pitchFamily="2" charset="0"/>
              <a:cs typeface="Arial"/>
            </a:endParaRP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BA496469-2974-7D02-23C6-595C936605C3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18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15258" y="145453"/>
            <a:ext cx="5361940" cy="6582409"/>
            <a:chOff x="3415258" y="145453"/>
            <a:chExt cx="536194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21608" y="151803"/>
              <a:ext cx="5349240" cy="755650"/>
            </a:xfrm>
            <a:custGeom>
              <a:avLst/>
              <a:gdLst/>
              <a:ahLst/>
              <a:cxnLst/>
              <a:rect l="l" t="t" r="r" b="b"/>
              <a:pathLst>
                <a:path w="5349240" h="755650">
                  <a:moveTo>
                    <a:pt x="5312625" y="0"/>
                  </a:moveTo>
                  <a:lnTo>
                    <a:pt x="36169" y="0"/>
                  </a:lnTo>
                  <a:lnTo>
                    <a:pt x="22106" y="3498"/>
                  </a:lnTo>
                  <a:lnTo>
                    <a:pt x="10607" y="13033"/>
                  </a:lnTo>
                  <a:lnTo>
                    <a:pt x="2847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2847" y="727977"/>
                  </a:lnTo>
                  <a:lnTo>
                    <a:pt x="10607" y="742108"/>
                  </a:lnTo>
                  <a:lnTo>
                    <a:pt x="22106" y="751643"/>
                  </a:lnTo>
                  <a:lnTo>
                    <a:pt x="36169" y="755142"/>
                  </a:lnTo>
                  <a:lnTo>
                    <a:pt x="5312625" y="755142"/>
                  </a:lnTo>
                  <a:lnTo>
                    <a:pt x="5326687" y="751643"/>
                  </a:lnTo>
                  <a:lnTo>
                    <a:pt x="5338181" y="742108"/>
                  </a:lnTo>
                  <a:lnTo>
                    <a:pt x="5345937" y="727977"/>
                  </a:lnTo>
                  <a:lnTo>
                    <a:pt x="5348782" y="710692"/>
                  </a:lnTo>
                  <a:lnTo>
                    <a:pt x="5348782" y="44450"/>
                  </a:lnTo>
                  <a:lnTo>
                    <a:pt x="5345937" y="27164"/>
                  </a:lnTo>
                  <a:lnTo>
                    <a:pt x="5338181" y="13033"/>
                  </a:lnTo>
                  <a:lnTo>
                    <a:pt x="5326687" y="3498"/>
                  </a:lnTo>
                  <a:lnTo>
                    <a:pt x="5312625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21608" y="151803"/>
              <a:ext cx="5349240" cy="755650"/>
            </a:xfrm>
            <a:custGeom>
              <a:avLst/>
              <a:gdLst/>
              <a:ahLst/>
              <a:cxnLst/>
              <a:rect l="l" t="t" r="r" b="b"/>
              <a:pathLst>
                <a:path w="5349240" h="755650">
                  <a:moveTo>
                    <a:pt x="36169" y="755142"/>
                  </a:moveTo>
                  <a:lnTo>
                    <a:pt x="22106" y="751643"/>
                  </a:lnTo>
                  <a:lnTo>
                    <a:pt x="10607" y="742108"/>
                  </a:lnTo>
                  <a:lnTo>
                    <a:pt x="2847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2847" y="27164"/>
                  </a:lnTo>
                  <a:lnTo>
                    <a:pt x="10607" y="13033"/>
                  </a:lnTo>
                  <a:lnTo>
                    <a:pt x="22106" y="3498"/>
                  </a:lnTo>
                  <a:lnTo>
                    <a:pt x="36169" y="0"/>
                  </a:lnTo>
                  <a:lnTo>
                    <a:pt x="5312625" y="0"/>
                  </a:lnTo>
                  <a:lnTo>
                    <a:pt x="5326687" y="3498"/>
                  </a:lnTo>
                  <a:lnTo>
                    <a:pt x="5338181" y="13033"/>
                  </a:lnTo>
                  <a:lnTo>
                    <a:pt x="5345937" y="27164"/>
                  </a:lnTo>
                  <a:lnTo>
                    <a:pt x="5348782" y="44450"/>
                  </a:lnTo>
                  <a:lnTo>
                    <a:pt x="5348782" y="710692"/>
                  </a:lnTo>
                  <a:lnTo>
                    <a:pt x="5345937" y="727977"/>
                  </a:lnTo>
                  <a:lnTo>
                    <a:pt x="5338181" y="742108"/>
                  </a:lnTo>
                  <a:lnTo>
                    <a:pt x="5326687" y="751643"/>
                  </a:lnTo>
                  <a:lnTo>
                    <a:pt x="5312625" y="755142"/>
                  </a:lnTo>
                  <a:lnTo>
                    <a:pt x="36169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21380" y="240362"/>
            <a:ext cx="534924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Learning to draw an iris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550992" y="1249299"/>
            <a:ext cx="5772785" cy="4779645"/>
            <a:chOff x="5550992" y="1249299"/>
            <a:chExt cx="5772785" cy="47796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754" y="1266441"/>
              <a:ext cx="5762917" cy="47571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55754" y="1254061"/>
              <a:ext cx="5763260" cy="4770120"/>
            </a:xfrm>
            <a:custGeom>
              <a:avLst/>
              <a:gdLst/>
              <a:ahLst/>
              <a:cxnLst/>
              <a:rect l="l" t="t" r="r" b="b"/>
              <a:pathLst>
                <a:path w="5763259" h="4770120">
                  <a:moveTo>
                    <a:pt x="5762917" y="4769561"/>
                  </a:moveTo>
                  <a:lnTo>
                    <a:pt x="0" y="4769561"/>
                  </a:lnTo>
                  <a:lnTo>
                    <a:pt x="0" y="0"/>
                  </a:lnTo>
                  <a:lnTo>
                    <a:pt x="5762917" y="0"/>
                  </a:lnTo>
                  <a:lnTo>
                    <a:pt x="5762917" y="4769561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88045" y="2466784"/>
            <a:ext cx="4333240" cy="2387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iris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is 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coloured part of your eye.</a:t>
            </a:r>
            <a:endParaRPr sz="2000" dirty="0">
              <a:latin typeface="Grammarsaurus" pitchFamily="2" charset="0"/>
              <a:cs typeface="Arial"/>
            </a:endParaRPr>
          </a:p>
          <a:p>
            <a:pPr marL="12700" marR="52705">
              <a:lnSpc>
                <a:spcPct val="115100"/>
              </a:lnSpc>
              <a:spcBef>
                <a:spcPts val="1495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 iris is a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circle,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but we rarely see all of it because of our eyelids.</a:t>
            </a:r>
            <a:endParaRPr sz="2000" dirty="0">
              <a:latin typeface="Grammarsaurus" pitchFamily="2" charset="0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black hole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in the middle is 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pupil</a:t>
            </a:r>
            <a:r>
              <a:rPr lang="en-US"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.</a:t>
            </a:r>
            <a:endParaRPr sz="2000" dirty="0">
              <a:latin typeface="Grammarsaurus" pitchFamily="2" charset="0"/>
              <a:cs typeface="Arial"/>
            </a:endParaRP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id="{B2354F4C-B245-E85B-C084-CCB72D3C61E2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68265" y="6388154"/>
            <a:ext cx="2255520" cy="363220"/>
            <a:chOff x="4968265" y="6388154"/>
            <a:chExt cx="2255520" cy="363220"/>
          </a:xfrm>
        </p:grpSpPr>
        <p:sp>
          <p:nvSpPr>
            <p:cNvPr id="4" name="object 4"/>
            <p:cNvSpPr/>
            <p:nvPr/>
          </p:nvSpPr>
          <p:spPr>
            <a:xfrm>
              <a:off x="4974615" y="6394504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94504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9743" y="6434772"/>
              <a:ext cx="270797" cy="27079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1640439" y="-6350"/>
            <a:ext cx="558165" cy="666750"/>
            <a:chOff x="11640439" y="-6350"/>
            <a:chExt cx="558165" cy="666750"/>
          </a:xfrm>
        </p:grpSpPr>
        <p:sp>
          <p:nvSpPr>
            <p:cNvPr id="8" name="object 8"/>
            <p:cNvSpPr/>
            <p:nvPr/>
          </p:nvSpPr>
          <p:spPr>
            <a:xfrm>
              <a:off x="11646789" y="0"/>
              <a:ext cx="545465" cy="654050"/>
            </a:xfrm>
            <a:custGeom>
              <a:avLst/>
              <a:gdLst/>
              <a:ahLst/>
              <a:cxnLst/>
              <a:rect l="l" t="t" r="r" b="b"/>
              <a:pathLst>
                <a:path w="545465" h="654050">
                  <a:moveTo>
                    <a:pt x="545211" y="0"/>
                  </a:moveTo>
                  <a:lnTo>
                    <a:pt x="2730" y="0"/>
                  </a:lnTo>
                  <a:lnTo>
                    <a:pt x="1569" y="13897"/>
                  </a:lnTo>
                  <a:lnTo>
                    <a:pt x="712" y="27876"/>
                  </a:lnTo>
                  <a:lnTo>
                    <a:pt x="181" y="41940"/>
                  </a:lnTo>
                  <a:lnTo>
                    <a:pt x="0" y="56095"/>
                  </a:lnTo>
                  <a:lnTo>
                    <a:pt x="1960" y="104695"/>
                  </a:lnTo>
                  <a:lnTo>
                    <a:pt x="7740" y="152231"/>
                  </a:lnTo>
                  <a:lnTo>
                    <a:pt x="17191" y="198554"/>
                  </a:lnTo>
                  <a:lnTo>
                    <a:pt x="30163" y="243517"/>
                  </a:lnTo>
                  <a:lnTo>
                    <a:pt x="46505" y="286970"/>
                  </a:lnTo>
                  <a:lnTo>
                    <a:pt x="66068" y="328767"/>
                  </a:lnTo>
                  <a:lnTo>
                    <a:pt x="88701" y="368759"/>
                  </a:lnTo>
                  <a:lnTo>
                    <a:pt x="114255" y="406798"/>
                  </a:lnTo>
                  <a:lnTo>
                    <a:pt x="142579" y="442736"/>
                  </a:lnTo>
                  <a:lnTo>
                    <a:pt x="173524" y="476425"/>
                  </a:lnTo>
                  <a:lnTo>
                    <a:pt x="206940" y="507717"/>
                  </a:lnTo>
                  <a:lnTo>
                    <a:pt x="242676" y="536463"/>
                  </a:lnTo>
                  <a:lnTo>
                    <a:pt x="280583" y="562515"/>
                  </a:lnTo>
                  <a:lnTo>
                    <a:pt x="320511" y="585726"/>
                  </a:lnTo>
                  <a:lnTo>
                    <a:pt x="362309" y="605947"/>
                  </a:lnTo>
                  <a:lnTo>
                    <a:pt x="405828" y="623031"/>
                  </a:lnTo>
                  <a:lnTo>
                    <a:pt x="450918" y="636828"/>
                  </a:lnTo>
                  <a:lnTo>
                    <a:pt x="497429" y="647192"/>
                  </a:lnTo>
                  <a:lnTo>
                    <a:pt x="545211" y="653973"/>
                  </a:lnTo>
                  <a:lnTo>
                    <a:pt x="545211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1646789" y="0"/>
              <a:ext cx="545465" cy="654050"/>
            </a:xfrm>
            <a:custGeom>
              <a:avLst/>
              <a:gdLst/>
              <a:ahLst/>
              <a:cxnLst/>
              <a:rect l="l" t="t" r="r" b="b"/>
              <a:pathLst>
                <a:path w="545465" h="654050">
                  <a:moveTo>
                    <a:pt x="2730" y="0"/>
                  </a:moveTo>
                  <a:lnTo>
                    <a:pt x="1569" y="13897"/>
                  </a:lnTo>
                  <a:lnTo>
                    <a:pt x="712" y="27876"/>
                  </a:lnTo>
                  <a:lnTo>
                    <a:pt x="181" y="41940"/>
                  </a:lnTo>
                  <a:lnTo>
                    <a:pt x="0" y="56095"/>
                  </a:lnTo>
                  <a:lnTo>
                    <a:pt x="1960" y="104695"/>
                  </a:lnTo>
                  <a:lnTo>
                    <a:pt x="7740" y="152231"/>
                  </a:lnTo>
                  <a:lnTo>
                    <a:pt x="17191" y="198554"/>
                  </a:lnTo>
                  <a:lnTo>
                    <a:pt x="30163" y="243517"/>
                  </a:lnTo>
                  <a:lnTo>
                    <a:pt x="46505" y="286970"/>
                  </a:lnTo>
                  <a:lnTo>
                    <a:pt x="66068" y="328767"/>
                  </a:lnTo>
                  <a:lnTo>
                    <a:pt x="88701" y="368759"/>
                  </a:lnTo>
                  <a:lnTo>
                    <a:pt x="114255" y="406798"/>
                  </a:lnTo>
                  <a:lnTo>
                    <a:pt x="142579" y="442736"/>
                  </a:lnTo>
                  <a:lnTo>
                    <a:pt x="173524" y="476425"/>
                  </a:lnTo>
                  <a:lnTo>
                    <a:pt x="206940" y="507717"/>
                  </a:lnTo>
                  <a:lnTo>
                    <a:pt x="242676" y="536463"/>
                  </a:lnTo>
                  <a:lnTo>
                    <a:pt x="280583" y="562515"/>
                  </a:lnTo>
                  <a:lnTo>
                    <a:pt x="320511" y="585726"/>
                  </a:lnTo>
                  <a:lnTo>
                    <a:pt x="362309" y="605947"/>
                  </a:lnTo>
                  <a:lnTo>
                    <a:pt x="405828" y="623031"/>
                  </a:lnTo>
                  <a:lnTo>
                    <a:pt x="450918" y="636828"/>
                  </a:lnTo>
                  <a:lnTo>
                    <a:pt x="497429" y="647192"/>
                  </a:lnTo>
                  <a:lnTo>
                    <a:pt x="545211" y="653973"/>
                  </a:lnTo>
                  <a:lnTo>
                    <a:pt x="545211" y="0"/>
                  </a:lnTo>
                  <a:lnTo>
                    <a:pt x="2730" y="0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12408" y="184080"/>
            <a:ext cx="5967730" cy="764540"/>
            <a:chOff x="3112408" y="184080"/>
            <a:chExt cx="5967730" cy="764540"/>
          </a:xfrm>
        </p:grpSpPr>
        <p:sp>
          <p:nvSpPr>
            <p:cNvPr id="12" name="object 12"/>
            <p:cNvSpPr/>
            <p:nvPr/>
          </p:nvSpPr>
          <p:spPr>
            <a:xfrm>
              <a:off x="3116973" y="188645"/>
              <a:ext cx="5958205" cy="755650"/>
            </a:xfrm>
            <a:custGeom>
              <a:avLst/>
              <a:gdLst/>
              <a:ahLst/>
              <a:cxnLst/>
              <a:rect l="l" t="t" r="r" b="b"/>
              <a:pathLst>
                <a:path w="5958205" h="755650">
                  <a:moveTo>
                    <a:pt x="5923254" y="0"/>
                  </a:moveTo>
                  <a:lnTo>
                    <a:pt x="34798" y="0"/>
                  </a:lnTo>
                  <a:lnTo>
                    <a:pt x="21265" y="2310"/>
                  </a:lnTo>
                  <a:lnTo>
                    <a:pt x="10202" y="8607"/>
                  </a:lnTo>
                  <a:lnTo>
                    <a:pt x="2738" y="17937"/>
                  </a:lnTo>
                  <a:lnTo>
                    <a:pt x="0" y="29349"/>
                  </a:lnTo>
                  <a:lnTo>
                    <a:pt x="0" y="725792"/>
                  </a:lnTo>
                  <a:lnTo>
                    <a:pt x="2738" y="737204"/>
                  </a:lnTo>
                  <a:lnTo>
                    <a:pt x="10202" y="746534"/>
                  </a:lnTo>
                  <a:lnTo>
                    <a:pt x="21265" y="752831"/>
                  </a:lnTo>
                  <a:lnTo>
                    <a:pt x="34798" y="755141"/>
                  </a:lnTo>
                  <a:lnTo>
                    <a:pt x="5923254" y="755141"/>
                  </a:lnTo>
                  <a:lnTo>
                    <a:pt x="5936787" y="752831"/>
                  </a:lnTo>
                  <a:lnTo>
                    <a:pt x="5947849" y="746534"/>
                  </a:lnTo>
                  <a:lnTo>
                    <a:pt x="5955313" y="737204"/>
                  </a:lnTo>
                  <a:lnTo>
                    <a:pt x="5958052" y="725792"/>
                  </a:lnTo>
                  <a:lnTo>
                    <a:pt x="5958052" y="29349"/>
                  </a:lnTo>
                  <a:lnTo>
                    <a:pt x="5955313" y="17937"/>
                  </a:lnTo>
                  <a:lnTo>
                    <a:pt x="5947849" y="8607"/>
                  </a:lnTo>
                  <a:lnTo>
                    <a:pt x="5936787" y="2310"/>
                  </a:lnTo>
                  <a:lnTo>
                    <a:pt x="5923254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116973" y="188645"/>
              <a:ext cx="5958205" cy="755650"/>
            </a:xfrm>
            <a:custGeom>
              <a:avLst/>
              <a:gdLst/>
              <a:ahLst/>
              <a:cxnLst/>
              <a:rect l="l" t="t" r="r" b="b"/>
              <a:pathLst>
                <a:path w="5958205" h="755650">
                  <a:moveTo>
                    <a:pt x="34798" y="755141"/>
                  </a:moveTo>
                  <a:lnTo>
                    <a:pt x="21265" y="752831"/>
                  </a:lnTo>
                  <a:lnTo>
                    <a:pt x="10202" y="746534"/>
                  </a:lnTo>
                  <a:lnTo>
                    <a:pt x="2738" y="737204"/>
                  </a:lnTo>
                  <a:lnTo>
                    <a:pt x="0" y="725792"/>
                  </a:lnTo>
                  <a:lnTo>
                    <a:pt x="0" y="29349"/>
                  </a:lnTo>
                  <a:lnTo>
                    <a:pt x="2738" y="17937"/>
                  </a:lnTo>
                  <a:lnTo>
                    <a:pt x="10202" y="8607"/>
                  </a:lnTo>
                  <a:lnTo>
                    <a:pt x="21265" y="2310"/>
                  </a:lnTo>
                  <a:lnTo>
                    <a:pt x="34798" y="0"/>
                  </a:lnTo>
                  <a:lnTo>
                    <a:pt x="5923254" y="0"/>
                  </a:lnTo>
                  <a:lnTo>
                    <a:pt x="5936787" y="2310"/>
                  </a:lnTo>
                  <a:lnTo>
                    <a:pt x="5947849" y="8607"/>
                  </a:lnTo>
                  <a:lnTo>
                    <a:pt x="5955313" y="17937"/>
                  </a:lnTo>
                  <a:lnTo>
                    <a:pt x="5958052" y="29349"/>
                  </a:lnTo>
                  <a:lnTo>
                    <a:pt x="5958052" y="725792"/>
                  </a:lnTo>
                  <a:lnTo>
                    <a:pt x="5955313" y="737204"/>
                  </a:lnTo>
                  <a:lnTo>
                    <a:pt x="5947849" y="746534"/>
                  </a:lnTo>
                  <a:lnTo>
                    <a:pt x="5936787" y="752831"/>
                  </a:lnTo>
                  <a:lnTo>
                    <a:pt x="5923254" y="755141"/>
                  </a:lnTo>
                  <a:lnTo>
                    <a:pt x="34798" y="755141"/>
                  </a:lnTo>
                  <a:close/>
                </a:path>
              </a:pathLst>
            </a:custGeom>
            <a:ln w="9131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94898" y="283509"/>
            <a:ext cx="720220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7575" indent="-906463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How do artists draw faces?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1818652" y="2128977"/>
            <a:ext cx="9607550" cy="3266440"/>
            <a:chOff x="1818652" y="2128977"/>
            <a:chExt cx="9607550" cy="3266440"/>
          </a:xfrm>
        </p:grpSpPr>
        <p:sp>
          <p:nvSpPr>
            <p:cNvPr id="16" name="object 16"/>
            <p:cNvSpPr/>
            <p:nvPr/>
          </p:nvSpPr>
          <p:spPr>
            <a:xfrm>
              <a:off x="1824685" y="2135009"/>
              <a:ext cx="9595485" cy="3254375"/>
            </a:xfrm>
            <a:custGeom>
              <a:avLst/>
              <a:gdLst/>
              <a:ahLst/>
              <a:cxnLst/>
              <a:rect l="l" t="t" r="r" b="b"/>
              <a:pathLst>
                <a:path w="9595485" h="3254375">
                  <a:moveTo>
                    <a:pt x="9477870" y="0"/>
                  </a:moveTo>
                  <a:lnTo>
                    <a:pt x="117614" y="0"/>
                  </a:lnTo>
                  <a:lnTo>
                    <a:pt x="71832" y="9242"/>
                  </a:lnTo>
                  <a:lnTo>
                    <a:pt x="34447" y="34445"/>
                  </a:lnTo>
                  <a:lnTo>
                    <a:pt x="9242" y="71826"/>
                  </a:lnTo>
                  <a:lnTo>
                    <a:pt x="0" y="117601"/>
                  </a:lnTo>
                  <a:lnTo>
                    <a:pt x="0" y="3136341"/>
                  </a:lnTo>
                  <a:lnTo>
                    <a:pt x="9242" y="3182123"/>
                  </a:lnTo>
                  <a:lnTo>
                    <a:pt x="34447" y="3219508"/>
                  </a:lnTo>
                  <a:lnTo>
                    <a:pt x="71832" y="3244713"/>
                  </a:lnTo>
                  <a:lnTo>
                    <a:pt x="117614" y="3253955"/>
                  </a:lnTo>
                  <a:lnTo>
                    <a:pt x="9477870" y="3253955"/>
                  </a:lnTo>
                  <a:lnTo>
                    <a:pt x="9523652" y="3244713"/>
                  </a:lnTo>
                  <a:lnTo>
                    <a:pt x="9561037" y="3219508"/>
                  </a:lnTo>
                  <a:lnTo>
                    <a:pt x="9586242" y="3182123"/>
                  </a:lnTo>
                  <a:lnTo>
                    <a:pt x="9595485" y="3136341"/>
                  </a:lnTo>
                  <a:lnTo>
                    <a:pt x="9595485" y="117601"/>
                  </a:lnTo>
                  <a:lnTo>
                    <a:pt x="9586242" y="71826"/>
                  </a:lnTo>
                  <a:lnTo>
                    <a:pt x="9561037" y="34445"/>
                  </a:lnTo>
                  <a:lnTo>
                    <a:pt x="9523652" y="9242"/>
                  </a:lnTo>
                  <a:lnTo>
                    <a:pt x="9477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824685" y="2135009"/>
              <a:ext cx="9595485" cy="3254375"/>
            </a:xfrm>
            <a:custGeom>
              <a:avLst/>
              <a:gdLst/>
              <a:ahLst/>
              <a:cxnLst/>
              <a:rect l="l" t="t" r="r" b="b"/>
              <a:pathLst>
                <a:path w="9595485" h="3254375">
                  <a:moveTo>
                    <a:pt x="9477870" y="3253955"/>
                  </a:moveTo>
                  <a:lnTo>
                    <a:pt x="117614" y="3253955"/>
                  </a:lnTo>
                  <a:lnTo>
                    <a:pt x="71832" y="3244713"/>
                  </a:lnTo>
                  <a:lnTo>
                    <a:pt x="34447" y="3219508"/>
                  </a:lnTo>
                  <a:lnTo>
                    <a:pt x="9242" y="3182123"/>
                  </a:lnTo>
                  <a:lnTo>
                    <a:pt x="0" y="3136341"/>
                  </a:lnTo>
                  <a:lnTo>
                    <a:pt x="0" y="117601"/>
                  </a:lnTo>
                  <a:lnTo>
                    <a:pt x="9242" y="71826"/>
                  </a:lnTo>
                  <a:lnTo>
                    <a:pt x="34447" y="34445"/>
                  </a:lnTo>
                  <a:lnTo>
                    <a:pt x="71832" y="9242"/>
                  </a:lnTo>
                  <a:lnTo>
                    <a:pt x="117614" y="0"/>
                  </a:lnTo>
                  <a:lnTo>
                    <a:pt x="9477870" y="0"/>
                  </a:lnTo>
                  <a:lnTo>
                    <a:pt x="9523652" y="9242"/>
                  </a:lnTo>
                  <a:lnTo>
                    <a:pt x="9561037" y="34445"/>
                  </a:lnTo>
                  <a:lnTo>
                    <a:pt x="9586242" y="71826"/>
                  </a:lnTo>
                  <a:lnTo>
                    <a:pt x="9595485" y="117601"/>
                  </a:lnTo>
                  <a:lnTo>
                    <a:pt x="9595485" y="3136341"/>
                  </a:lnTo>
                  <a:lnTo>
                    <a:pt x="9586242" y="3182123"/>
                  </a:lnTo>
                  <a:lnTo>
                    <a:pt x="9561037" y="3219508"/>
                  </a:lnTo>
                  <a:lnTo>
                    <a:pt x="9523652" y="3244713"/>
                  </a:lnTo>
                  <a:lnTo>
                    <a:pt x="9477870" y="3253955"/>
                  </a:lnTo>
                  <a:close/>
                </a:path>
              </a:pathLst>
            </a:custGeom>
            <a:ln w="1162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143300" y="2597031"/>
            <a:ext cx="852245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How can artists draw eyes?</a:t>
            </a:r>
            <a:endParaRPr sz="5000" dirty="0">
              <a:latin typeface="Grammarsaurus" pitchFamily="2" charset="0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86125" y="3595801"/>
            <a:ext cx="2685415" cy="442595"/>
            <a:chOff x="3086125" y="3595801"/>
            <a:chExt cx="2685415" cy="442595"/>
          </a:xfrm>
        </p:grpSpPr>
        <p:sp>
          <p:nvSpPr>
            <p:cNvPr id="20" name="object 20"/>
            <p:cNvSpPr/>
            <p:nvPr/>
          </p:nvSpPr>
          <p:spPr>
            <a:xfrm>
              <a:off x="3092475" y="3602151"/>
              <a:ext cx="2672715" cy="429895"/>
            </a:xfrm>
            <a:custGeom>
              <a:avLst/>
              <a:gdLst/>
              <a:ahLst/>
              <a:cxnLst/>
              <a:rect l="l" t="t" r="r" b="b"/>
              <a:pathLst>
                <a:path w="2672715" h="429895">
                  <a:moveTo>
                    <a:pt x="2627274" y="0"/>
                  </a:moveTo>
                  <a:lnTo>
                    <a:pt x="44919" y="0"/>
                  </a:lnTo>
                  <a:lnTo>
                    <a:pt x="27431" y="3530"/>
                  </a:lnTo>
                  <a:lnTo>
                    <a:pt x="13154" y="13160"/>
                  </a:lnTo>
                  <a:lnTo>
                    <a:pt x="3529" y="27442"/>
                  </a:lnTo>
                  <a:lnTo>
                    <a:pt x="0" y="44932"/>
                  </a:lnTo>
                  <a:lnTo>
                    <a:pt x="0" y="384632"/>
                  </a:lnTo>
                  <a:lnTo>
                    <a:pt x="3529" y="402114"/>
                  </a:lnTo>
                  <a:lnTo>
                    <a:pt x="13154" y="416393"/>
                  </a:lnTo>
                  <a:lnTo>
                    <a:pt x="27432" y="426021"/>
                  </a:lnTo>
                  <a:lnTo>
                    <a:pt x="44919" y="429552"/>
                  </a:lnTo>
                  <a:lnTo>
                    <a:pt x="2627274" y="429552"/>
                  </a:lnTo>
                  <a:lnTo>
                    <a:pt x="2644762" y="426021"/>
                  </a:lnTo>
                  <a:lnTo>
                    <a:pt x="2659040" y="416393"/>
                  </a:lnTo>
                  <a:lnTo>
                    <a:pt x="2668665" y="402114"/>
                  </a:lnTo>
                  <a:lnTo>
                    <a:pt x="2672194" y="384632"/>
                  </a:lnTo>
                  <a:lnTo>
                    <a:pt x="2672194" y="44932"/>
                  </a:lnTo>
                  <a:lnTo>
                    <a:pt x="2668665" y="27442"/>
                  </a:lnTo>
                  <a:lnTo>
                    <a:pt x="2659040" y="13160"/>
                  </a:lnTo>
                  <a:lnTo>
                    <a:pt x="2644762" y="3530"/>
                  </a:lnTo>
                  <a:lnTo>
                    <a:pt x="2627274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092475" y="3602151"/>
              <a:ext cx="2672715" cy="429895"/>
            </a:xfrm>
            <a:custGeom>
              <a:avLst/>
              <a:gdLst/>
              <a:ahLst/>
              <a:cxnLst/>
              <a:rect l="l" t="t" r="r" b="b"/>
              <a:pathLst>
                <a:path w="2672715" h="429895">
                  <a:moveTo>
                    <a:pt x="2627274" y="429552"/>
                  </a:moveTo>
                  <a:lnTo>
                    <a:pt x="44919" y="429552"/>
                  </a:lnTo>
                  <a:lnTo>
                    <a:pt x="27432" y="426021"/>
                  </a:lnTo>
                  <a:lnTo>
                    <a:pt x="13154" y="416393"/>
                  </a:lnTo>
                  <a:lnTo>
                    <a:pt x="3529" y="402114"/>
                  </a:lnTo>
                  <a:lnTo>
                    <a:pt x="0" y="384632"/>
                  </a:lnTo>
                  <a:lnTo>
                    <a:pt x="0" y="44932"/>
                  </a:lnTo>
                  <a:lnTo>
                    <a:pt x="3529" y="27442"/>
                  </a:lnTo>
                  <a:lnTo>
                    <a:pt x="13154" y="13160"/>
                  </a:lnTo>
                  <a:lnTo>
                    <a:pt x="27431" y="3530"/>
                  </a:lnTo>
                  <a:lnTo>
                    <a:pt x="44919" y="0"/>
                  </a:lnTo>
                  <a:lnTo>
                    <a:pt x="2627274" y="0"/>
                  </a:lnTo>
                  <a:lnTo>
                    <a:pt x="2644762" y="3530"/>
                  </a:lnTo>
                  <a:lnTo>
                    <a:pt x="2659040" y="13160"/>
                  </a:lnTo>
                  <a:lnTo>
                    <a:pt x="2668665" y="27442"/>
                  </a:lnTo>
                  <a:lnTo>
                    <a:pt x="2672194" y="44932"/>
                  </a:lnTo>
                  <a:lnTo>
                    <a:pt x="2672194" y="384632"/>
                  </a:lnTo>
                  <a:lnTo>
                    <a:pt x="2668665" y="402114"/>
                  </a:lnTo>
                  <a:lnTo>
                    <a:pt x="2659040" y="416393"/>
                  </a:lnTo>
                  <a:lnTo>
                    <a:pt x="2644762" y="426021"/>
                  </a:lnTo>
                  <a:lnTo>
                    <a:pt x="2627274" y="42955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90850" y="3657043"/>
            <a:ext cx="828675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Key skills we will gain:</a:t>
            </a:r>
            <a:endParaRPr sz="1900" dirty="0">
              <a:latin typeface="Grammarsaurus" pitchFamily="2" charset="0"/>
              <a:cs typeface="Arial"/>
            </a:endParaRPr>
          </a:p>
          <a:p>
            <a:pPr marL="233045" indent="-220345">
              <a:lnSpc>
                <a:spcPct val="100000"/>
              </a:lnSpc>
              <a:spcBef>
                <a:spcPts val="1905"/>
              </a:spcBef>
              <a:buChar char="•"/>
              <a:tabLst>
                <a:tab pos="233045" algn="l"/>
              </a:tabLst>
            </a:pPr>
            <a:r>
              <a:rPr sz="19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exploring how lines and shapes can create artistic impressions of eyes</a:t>
            </a:r>
            <a:endParaRPr sz="1900" dirty="0">
              <a:latin typeface="Grammarsaurus" pitchFamily="2" charset="0"/>
              <a:cs typeface="Arial MT"/>
            </a:endParaRPr>
          </a:p>
          <a:p>
            <a:pPr marL="233045" indent="-220345">
              <a:lnSpc>
                <a:spcPct val="100000"/>
              </a:lnSpc>
              <a:spcBef>
                <a:spcPts val="1120"/>
              </a:spcBef>
              <a:buChar char="•"/>
              <a:tabLst>
                <a:tab pos="233045" algn="l"/>
              </a:tabLst>
            </a:pPr>
            <a:r>
              <a:rPr sz="19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learning to draw from observation</a:t>
            </a:r>
            <a:endParaRPr sz="1900" dirty="0">
              <a:latin typeface="Grammarsaurus" pitchFamily="2" charset="0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086125" y="1913877"/>
            <a:ext cx="3813810" cy="442595"/>
            <a:chOff x="3086125" y="1913877"/>
            <a:chExt cx="3813810" cy="442595"/>
          </a:xfrm>
        </p:grpSpPr>
        <p:sp>
          <p:nvSpPr>
            <p:cNvPr id="24" name="object 24"/>
            <p:cNvSpPr/>
            <p:nvPr/>
          </p:nvSpPr>
          <p:spPr>
            <a:xfrm>
              <a:off x="3092475" y="1920227"/>
              <a:ext cx="3801110" cy="429895"/>
            </a:xfrm>
            <a:custGeom>
              <a:avLst/>
              <a:gdLst/>
              <a:ahLst/>
              <a:cxnLst/>
              <a:rect l="l" t="t" r="r" b="b"/>
              <a:pathLst>
                <a:path w="3801109" h="429894">
                  <a:moveTo>
                    <a:pt x="3756037" y="0"/>
                  </a:moveTo>
                  <a:lnTo>
                    <a:pt x="44919" y="0"/>
                  </a:lnTo>
                  <a:lnTo>
                    <a:pt x="27437" y="3530"/>
                  </a:lnTo>
                  <a:lnTo>
                    <a:pt x="13158" y="13160"/>
                  </a:lnTo>
                  <a:lnTo>
                    <a:pt x="3530" y="27442"/>
                  </a:lnTo>
                  <a:lnTo>
                    <a:pt x="0" y="44932"/>
                  </a:lnTo>
                  <a:lnTo>
                    <a:pt x="0" y="384632"/>
                  </a:lnTo>
                  <a:lnTo>
                    <a:pt x="3530" y="402114"/>
                  </a:lnTo>
                  <a:lnTo>
                    <a:pt x="13158" y="416393"/>
                  </a:lnTo>
                  <a:lnTo>
                    <a:pt x="27437" y="426021"/>
                  </a:lnTo>
                  <a:lnTo>
                    <a:pt x="44919" y="429552"/>
                  </a:lnTo>
                  <a:lnTo>
                    <a:pt x="3756037" y="429552"/>
                  </a:lnTo>
                  <a:lnTo>
                    <a:pt x="3773525" y="426021"/>
                  </a:lnTo>
                  <a:lnTo>
                    <a:pt x="3787803" y="416393"/>
                  </a:lnTo>
                  <a:lnTo>
                    <a:pt x="3797428" y="402114"/>
                  </a:lnTo>
                  <a:lnTo>
                    <a:pt x="3800957" y="384632"/>
                  </a:lnTo>
                  <a:lnTo>
                    <a:pt x="3800957" y="44932"/>
                  </a:lnTo>
                  <a:lnTo>
                    <a:pt x="3797428" y="27442"/>
                  </a:lnTo>
                  <a:lnTo>
                    <a:pt x="3787803" y="13160"/>
                  </a:lnTo>
                  <a:lnTo>
                    <a:pt x="3773525" y="3530"/>
                  </a:lnTo>
                  <a:lnTo>
                    <a:pt x="3756037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092475" y="1920227"/>
              <a:ext cx="3801110" cy="429895"/>
            </a:xfrm>
            <a:custGeom>
              <a:avLst/>
              <a:gdLst/>
              <a:ahLst/>
              <a:cxnLst/>
              <a:rect l="l" t="t" r="r" b="b"/>
              <a:pathLst>
                <a:path w="3801109" h="429894">
                  <a:moveTo>
                    <a:pt x="3756037" y="429552"/>
                  </a:moveTo>
                  <a:lnTo>
                    <a:pt x="44919" y="429552"/>
                  </a:lnTo>
                  <a:lnTo>
                    <a:pt x="27437" y="426021"/>
                  </a:lnTo>
                  <a:lnTo>
                    <a:pt x="13158" y="416393"/>
                  </a:lnTo>
                  <a:lnTo>
                    <a:pt x="3530" y="402114"/>
                  </a:lnTo>
                  <a:lnTo>
                    <a:pt x="0" y="384632"/>
                  </a:lnTo>
                  <a:lnTo>
                    <a:pt x="0" y="44932"/>
                  </a:lnTo>
                  <a:lnTo>
                    <a:pt x="3530" y="27442"/>
                  </a:lnTo>
                  <a:lnTo>
                    <a:pt x="13158" y="13160"/>
                  </a:lnTo>
                  <a:lnTo>
                    <a:pt x="27437" y="3530"/>
                  </a:lnTo>
                  <a:lnTo>
                    <a:pt x="44919" y="0"/>
                  </a:lnTo>
                  <a:lnTo>
                    <a:pt x="3756037" y="0"/>
                  </a:lnTo>
                  <a:lnTo>
                    <a:pt x="3773525" y="3530"/>
                  </a:lnTo>
                  <a:lnTo>
                    <a:pt x="3787803" y="13160"/>
                  </a:lnTo>
                  <a:lnTo>
                    <a:pt x="3797428" y="27442"/>
                  </a:lnTo>
                  <a:lnTo>
                    <a:pt x="3800957" y="44932"/>
                  </a:lnTo>
                  <a:lnTo>
                    <a:pt x="3800957" y="384632"/>
                  </a:lnTo>
                  <a:lnTo>
                    <a:pt x="3797428" y="402114"/>
                  </a:lnTo>
                  <a:lnTo>
                    <a:pt x="3787803" y="416393"/>
                  </a:lnTo>
                  <a:lnTo>
                    <a:pt x="3773525" y="426021"/>
                  </a:lnTo>
                  <a:lnTo>
                    <a:pt x="3756037" y="42955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288690" y="1975650"/>
            <a:ext cx="3408679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Key question we will answer:</a:t>
            </a:r>
            <a:endParaRPr sz="1900" dirty="0">
              <a:latin typeface="Grammarsaurus" pitchFamily="2" charset="0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825" y="188640"/>
            <a:ext cx="1835928" cy="6480700"/>
          </a:xfrm>
          <a:prstGeom prst="rect">
            <a:avLst/>
          </a:prstGeom>
        </p:spPr>
      </p:pic>
      <p:sp>
        <p:nvSpPr>
          <p:cNvPr id="29" name="object 24">
            <a:extLst>
              <a:ext uri="{FF2B5EF4-FFF2-40B4-BE49-F238E27FC236}">
                <a16:creationId xmlns:a16="http://schemas.microsoft.com/office/drawing/2014/main" id="{33D84D67-CAAB-FD10-BC1A-F4EBA9382F7F}"/>
              </a:ext>
            </a:extLst>
          </p:cNvPr>
          <p:cNvSpPr txBox="1"/>
          <p:nvPr/>
        </p:nvSpPr>
        <p:spPr>
          <a:xfrm>
            <a:off x="5415668" y="648736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3606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19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49600" y="145453"/>
            <a:ext cx="6292850" cy="6582409"/>
            <a:chOff x="2949600" y="145453"/>
            <a:chExt cx="629285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55950" y="151803"/>
              <a:ext cx="6280150" cy="755650"/>
            </a:xfrm>
            <a:custGeom>
              <a:avLst/>
              <a:gdLst/>
              <a:ahLst/>
              <a:cxnLst/>
              <a:rect l="l" t="t" r="r" b="b"/>
              <a:pathLst>
                <a:path w="6280150" h="755650">
                  <a:moveTo>
                    <a:pt x="6237643" y="0"/>
                  </a:moveTo>
                  <a:lnTo>
                    <a:pt x="42456" y="0"/>
                  </a:lnTo>
                  <a:lnTo>
                    <a:pt x="25942" y="3498"/>
                  </a:lnTo>
                  <a:lnTo>
                    <a:pt x="12445" y="13033"/>
                  </a:lnTo>
                  <a:lnTo>
                    <a:pt x="3340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3340" y="727977"/>
                  </a:lnTo>
                  <a:lnTo>
                    <a:pt x="12445" y="742108"/>
                  </a:lnTo>
                  <a:lnTo>
                    <a:pt x="25942" y="751643"/>
                  </a:lnTo>
                  <a:lnTo>
                    <a:pt x="42456" y="755142"/>
                  </a:lnTo>
                  <a:lnTo>
                    <a:pt x="6237643" y="755142"/>
                  </a:lnTo>
                  <a:lnTo>
                    <a:pt x="6254158" y="751643"/>
                  </a:lnTo>
                  <a:lnTo>
                    <a:pt x="6267659" y="742108"/>
                  </a:lnTo>
                  <a:lnTo>
                    <a:pt x="6276769" y="727977"/>
                  </a:lnTo>
                  <a:lnTo>
                    <a:pt x="6280111" y="710692"/>
                  </a:lnTo>
                  <a:lnTo>
                    <a:pt x="6280111" y="44450"/>
                  </a:lnTo>
                  <a:lnTo>
                    <a:pt x="6276769" y="27164"/>
                  </a:lnTo>
                  <a:lnTo>
                    <a:pt x="6267659" y="13033"/>
                  </a:lnTo>
                  <a:lnTo>
                    <a:pt x="6254158" y="3498"/>
                  </a:lnTo>
                  <a:lnTo>
                    <a:pt x="6237643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955950" y="151803"/>
              <a:ext cx="6280150" cy="755650"/>
            </a:xfrm>
            <a:custGeom>
              <a:avLst/>
              <a:gdLst/>
              <a:ahLst/>
              <a:cxnLst/>
              <a:rect l="l" t="t" r="r" b="b"/>
              <a:pathLst>
                <a:path w="6280150" h="755650">
                  <a:moveTo>
                    <a:pt x="42456" y="755142"/>
                  </a:moveTo>
                  <a:lnTo>
                    <a:pt x="25942" y="751643"/>
                  </a:lnTo>
                  <a:lnTo>
                    <a:pt x="12445" y="742108"/>
                  </a:lnTo>
                  <a:lnTo>
                    <a:pt x="3340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3340" y="27164"/>
                  </a:lnTo>
                  <a:lnTo>
                    <a:pt x="12445" y="13033"/>
                  </a:lnTo>
                  <a:lnTo>
                    <a:pt x="25942" y="3498"/>
                  </a:lnTo>
                  <a:lnTo>
                    <a:pt x="42456" y="0"/>
                  </a:lnTo>
                  <a:lnTo>
                    <a:pt x="6237643" y="0"/>
                  </a:lnTo>
                  <a:lnTo>
                    <a:pt x="6254158" y="3498"/>
                  </a:lnTo>
                  <a:lnTo>
                    <a:pt x="6267659" y="13033"/>
                  </a:lnTo>
                  <a:lnTo>
                    <a:pt x="6276769" y="27164"/>
                  </a:lnTo>
                  <a:lnTo>
                    <a:pt x="6280111" y="44450"/>
                  </a:lnTo>
                  <a:lnTo>
                    <a:pt x="6280111" y="710692"/>
                  </a:lnTo>
                  <a:lnTo>
                    <a:pt x="6276769" y="727977"/>
                  </a:lnTo>
                  <a:lnTo>
                    <a:pt x="6267659" y="742108"/>
                  </a:lnTo>
                  <a:lnTo>
                    <a:pt x="6254158" y="751643"/>
                  </a:lnTo>
                  <a:lnTo>
                    <a:pt x="6237643" y="755142"/>
                  </a:lnTo>
                  <a:lnTo>
                    <a:pt x="42456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4898" y="240360"/>
            <a:ext cx="720220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5488" indent="-714375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Learning to draw a tear duct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550992" y="1249299"/>
            <a:ext cx="5772785" cy="4779645"/>
            <a:chOff x="5550992" y="1249299"/>
            <a:chExt cx="5772785" cy="47796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754" y="1266441"/>
              <a:ext cx="5762917" cy="47571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55754" y="1254061"/>
              <a:ext cx="5763260" cy="4770120"/>
            </a:xfrm>
            <a:custGeom>
              <a:avLst/>
              <a:gdLst/>
              <a:ahLst/>
              <a:cxnLst/>
              <a:rect l="l" t="t" r="r" b="b"/>
              <a:pathLst>
                <a:path w="5763259" h="4770120">
                  <a:moveTo>
                    <a:pt x="5762917" y="4769561"/>
                  </a:moveTo>
                  <a:lnTo>
                    <a:pt x="0" y="4769561"/>
                  </a:lnTo>
                  <a:lnTo>
                    <a:pt x="0" y="0"/>
                  </a:lnTo>
                  <a:lnTo>
                    <a:pt x="5762917" y="0"/>
                  </a:lnTo>
                  <a:lnTo>
                    <a:pt x="5762917" y="4769561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88045" y="2707830"/>
            <a:ext cx="4542495" cy="2080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This part of the eye is called the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tear duct.</a:t>
            </a:r>
            <a:endParaRPr sz="2000" dirty="0">
              <a:latin typeface="Grammarsaurus" pitchFamily="2" charset="0"/>
              <a:cs typeface="Arial"/>
            </a:endParaRPr>
          </a:p>
          <a:p>
            <a:pPr marL="12700" marR="10795">
              <a:lnSpc>
                <a:spcPct val="115100"/>
              </a:lnSpc>
              <a:spcBef>
                <a:spcPts val="1495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A tear duct is a s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mall tube that drains tears from the eyes.</a:t>
            </a:r>
            <a:endParaRPr sz="2000" dirty="0">
              <a:latin typeface="Grammarsaurus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How has the artist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drawn a tear duct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?</a:t>
            </a:r>
            <a:endParaRPr sz="2000" dirty="0">
              <a:latin typeface="Grammarsaurus" pitchFamily="2" charset="0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113870" y="2906890"/>
            <a:ext cx="2028189" cy="1531620"/>
            <a:chOff x="5113870" y="2906890"/>
            <a:chExt cx="2028189" cy="1531620"/>
          </a:xfrm>
        </p:grpSpPr>
        <p:sp>
          <p:nvSpPr>
            <p:cNvPr id="15" name="object 15"/>
            <p:cNvSpPr/>
            <p:nvPr/>
          </p:nvSpPr>
          <p:spPr>
            <a:xfrm>
              <a:off x="5126570" y="2919590"/>
              <a:ext cx="1920875" cy="1400175"/>
            </a:xfrm>
            <a:custGeom>
              <a:avLst/>
              <a:gdLst/>
              <a:ahLst/>
              <a:cxnLst/>
              <a:rect l="l" t="t" r="r" b="b"/>
              <a:pathLst>
                <a:path w="1920875" h="1400175">
                  <a:moveTo>
                    <a:pt x="0" y="0"/>
                  </a:moveTo>
                  <a:lnTo>
                    <a:pt x="310179" y="38758"/>
                  </a:lnTo>
                  <a:lnTo>
                    <a:pt x="523520" y="98420"/>
                  </a:lnTo>
                  <a:lnTo>
                    <a:pt x="738979" y="221054"/>
                  </a:lnTo>
                  <a:lnTo>
                    <a:pt x="1055509" y="448729"/>
                  </a:lnTo>
                  <a:lnTo>
                    <a:pt x="1093686" y="477745"/>
                  </a:lnTo>
                  <a:lnTo>
                    <a:pt x="1132097" y="508736"/>
                  </a:lnTo>
                  <a:lnTo>
                    <a:pt x="1170662" y="541529"/>
                  </a:lnTo>
                  <a:lnTo>
                    <a:pt x="1209305" y="575954"/>
                  </a:lnTo>
                  <a:lnTo>
                    <a:pt x="1247946" y="611840"/>
                  </a:lnTo>
                  <a:lnTo>
                    <a:pt x="1286507" y="649015"/>
                  </a:lnTo>
                  <a:lnTo>
                    <a:pt x="1324911" y="687309"/>
                  </a:lnTo>
                  <a:lnTo>
                    <a:pt x="1363079" y="726550"/>
                  </a:lnTo>
                  <a:lnTo>
                    <a:pt x="1400931" y="766568"/>
                  </a:lnTo>
                  <a:lnTo>
                    <a:pt x="1438392" y="807191"/>
                  </a:lnTo>
                  <a:lnTo>
                    <a:pt x="1475381" y="848249"/>
                  </a:lnTo>
                  <a:lnTo>
                    <a:pt x="1511821" y="889569"/>
                  </a:lnTo>
                  <a:lnTo>
                    <a:pt x="1547633" y="930983"/>
                  </a:lnTo>
                  <a:lnTo>
                    <a:pt x="1582739" y="972317"/>
                  </a:lnTo>
                  <a:lnTo>
                    <a:pt x="1617061" y="1013401"/>
                  </a:lnTo>
                  <a:lnTo>
                    <a:pt x="1650520" y="1054065"/>
                  </a:lnTo>
                  <a:lnTo>
                    <a:pt x="1683039" y="1094137"/>
                  </a:lnTo>
                  <a:lnTo>
                    <a:pt x="1714539" y="1133445"/>
                  </a:lnTo>
                  <a:lnTo>
                    <a:pt x="1744941" y="1171820"/>
                  </a:lnTo>
                  <a:lnTo>
                    <a:pt x="1774168" y="1209089"/>
                  </a:lnTo>
                  <a:lnTo>
                    <a:pt x="1802140" y="1245083"/>
                  </a:lnTo>
                  <a:lnTo>
                    <a:pt x="1828781" y="1279629"/>
                  </a:lnTo>
                  <a:lnTo>
                    <a:pt x="1854011" y="1312557"/>
                  </a:lnTo>
                  <a:lnTo>
                    <a:pt x="1877752" y="1343695"/>
                  </a:lnTo>
                  <a:lnTo>
                    <a:pt x="1899927" y="1372874"/>
                  </a:lnTo>
                  <a:lnTo>
                    <a:pt x="1920455" y="1399921"/>
                  </a:lnTo>
                </a:path>
              </a:pathLst>
            </a:custGeom>
            <a:ln w="254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929373" y="4204817"/>
              <a:ext cx="212725" cy="233679"/>
            </a:xfrm>
            <a:custGeom>
              <a:avLst/>
              <a:gdLst/>
              <a:ahLst/>
              <a:cxnLst/>
              <a:rect l="l" t="t" r="r" b="b"/>
              <a:pathLst>
                <a:path w="212725" h="233679">
                  <a:moveTo>
                    <a:pt x="147370" y="0"/>
                  </a:moveTo>
                  <a:lnTo>
                    <a:pt x="98526" y="89776"/>
                  </a:lnTo>
                  <a:lnTo>
                    <a:pt x="0" y="116928"/>
                  </a:lnTo>
                  <a:lnTo>
                    <a:pt x="212267" y="233133"/>
                  </a:lnTo>
                  <a:lnTo>
                    <a:pt x="147370" y="0"/>
                  </a:lnTo>
                  <a:close/>
                </a:path>
              </a:pathLst>
            </a:custGeom>
            <a:solidFill>
              <a:srgbClr val="221F1E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8" name="object 24">
            <a:extLst>
              <a:ext uri="{FF2B5EF4-FFF2-40B4-BE49-F238E27FC236}">
                <a16:creationId xmlns:a16="http://schemas.microsoft.com/office/drawing/2014/main" id="{325E77EB-34EC-1EAD-2E8F-8029AAE8FF0E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7938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20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92687" y="145453"/>
            <a:ext cx="2406650" cy="6582409"/>
            <a:chOff x="4892687" y="145453"/>
            <a:chExt cx="240665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037" y="151803"/>
              <a:ext cx="2393950" cy="755650"/>
            </a:xfrm>
            <a:custGeom>
              <a:avLst/>
              <a:gdLst/>
              <a:ahLst/>
              <a:cxnLst/>
              <a:rect l="l" t="t" r="r" b="b"/>
              <a:pathLst>
                <a:path w="2393950" h="755650">
                  <a:moveTo>
                    <a:pt x="2377732" y="0"/>
                  </a:moveTo>
                  <a:lnTo>
                    <a:pt x="16192" y="0"/>
                  </a:lnTo>
                  <a:lnTo>
                    <a:pt x="9895" y="3498"/>
                  </a:lnTo>
                  <a:lnTo>
                    <a:pt x="4748" y="13033"/>
                  </a:lnTo>
                  <a:lnTo>
                    <a:pt x="1274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274" y="727977"/>
                  </a:lnTo>
                  <a:lnTo>
                    <a:pt x="4748" y="742108"/>
                  </a:lnTo>
                  <a:lnTo>
                    <a:pt x="9895" y="751643"/>
                  </a:lnTo>
                  <a:lnTo>
                    <a:pt x="16192" y="755142"/>
                  </a:lnTo>
                  <a:lnTo>
                    <a:pt x="2377732" y="755142"/>
                  </a:lnTo>
                  <a:lnTo>
                    <a:pt x="2384026" y="751643"/>
                  </a:lnTo>
                  <a:lnTo>
                    <a:pt x="2389170" y="742108"/>
                  </a:lnTo>
                  <a:lnTo>
                    <a:pt x="2392639" y="727977"/>
                  </a:lnTo>
                  <a:lnTo>
                    <a:pt x="2393911" y="710692"/>
                  </a:lnTo>
                  <a:lnTo>
                    <a:pt x="2393911" y="44450"/>
                  </a:lnTo>
                  <a:lnTo>
                    <a:pt x="2392639" y="27164"/>
                  </a:lnTo>
                  <a:lnTo>
                    <a:pt x="2389170" y="13033"/>
                  </a:lnTo>
                  <a:lnTo>
                    <a:pt x="2384026" y="3498"/>
                  </a:lnTo>
                  <a:lnTo>
                    <a:pt x="237773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99037" y="151803"/>
              <a:ext cx="2393950" cy="755650"/>
            </a:xfrm>
            <a:custGeom>
              <a:avLst/>
              <a:gdLst/>
              <a:ahLst/>
              <a:cxnLst/>
              <a:rect l="l" t="t" r="r" b="b"/>
              <a:pathLst>
                <a:path w="2393950" h="755650">
                  <a:moveTo>
                    <a:pt x="16192" y="755142"/>
                  </a:moveTo>
                  <a:lnTo>
                    <a:pt x="9895" y="751643"/>
                  </a:lnTo>
                  <a:lnTo>
                    <a:pt x="4748" y="742108"/>
                  </a:lnTo>
                  <a:lnTo>
                    <a:pt x="1274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274" y="27164"/>
                  </a:lnTo>
                  <a:lnTo>
                    <a:pt x="4748" y="13033"/>
                  </a:lnTo>
                  <a:lnTo>
                    <a:pt x="9895" y="3498"/>
                  </a:lnTo>
                  <a:lnTo>
                    <a:pt x="16192" y="0"/>
                  </a:lnTo>
                  <a:lnTo>
                    <a:pt x="2377732" y="0"/>
                  </a:lnTo>
                  <a:lnTo>
                    <a:pt x="2384026" y="3498"/>
                  </a:lnTo>
                  <a:lnTo>
                    <a:pt x="2389170" y="13033"/>
                  </a:lnTo>
                  <a:lnTo>
                    <a:pt x="2392639" y="27164"/>
                  </a:lnTo>
                  <a:lnTo>
                    <a:pt x="2393911" y="44450"/>
                  </a:lnTo>
                  <a:lnTo>
                    <a:pt x="2393911" y="710692"/>
                  </a:lnTo>
                  <a:lnTo>
                    <a:pt x="2392639" y="727977"/>
                  </a:lnTo>
                  <a:lnTo>
                    <a:pt x="2389170" y="742108"/>
                  </a:lnTo>
                  <a:lnTo>
                    <a:pt x="2384026" y="751643"/>
                  </a:lnTo>
                  <a:lnTo>
                    <a:pt x="2377732" y="755142"/>
                  </a:lnTo>
                  <a:lnTo>
                    <a:pt x="16192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4898" y="234988"/>
            <a:ext cx="7202204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3" indent="33338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Activity 1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40017" y="2123020"/>
            <a:ext cx="11712575" cy="3154680"/>
            <a:chOff x="240017" y="2123020"/>
            <a:chExt cx="11712575" cy="3154680"/>
          </a:xfrm>
        </p:grpSpPr>
        <p:sp>
          <p:nvSpPr>
            <p:cNvPr id="11" name="object 11"/>
            <p:cNvSpPr/>
            <p:nvPr/>
          </p:nvSpPr>
          <p:spPr>
            <a:xfrm>
              <a:off x="246367" y="2129383"/>
              <a:ext cx="11699875" cy="3141980"/>
            </a:xfrm>
            <a:custGeom>
              <a:avLst/>
              <a:gdLst/>
              <a:ahLst/>
              <a:cxnLst/>
              <a:rect l="l" t="t" r="r" b="b"/>
              <a:pathLst>
                <a:path w="11699875" h="3141979">
                  <a:moveTo>
                    <a:pt x="5345862" y="0"/>
                  </a:moveTo>
                  <a:lnTo>
                    <a:pt x="0" y="0"/>
                  </a:lnTo>
                  <a:lnTo>
                    <a:pt x="0" y="3141764"/>
                  </a:lnTo>
                  <a:lnTo>
                    <a:pt x="5345862" y="3141764"/>
                  </a:lnTo>
                  <a:lnTo>
                    <a:pt x="5345862" y="0"/>
                  </a:lnTo>
                  <a:close/>
                </a:path>
                <a:path w="11699875" h="3141979">
                  <a:moveTo>
                    <a:pt x="11699265" y="0"/>
                  </a:moveTo>
                  <a:lnTo>
                    <a:pt x="11106785" y="0"/>
                  </a:lnTo>
                  <a:lnTo>
                    <a:pt x="11106785" y="3141764"/>
                  </a:lnTo>
                  <a:lnTo>
                    <a:pt x="11699265" y="3141764"/>
                  </a:lnTo>
                  <a:lnTo>
                    <a:pt x="11699265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6367" y="2129370"/>
              <a:ext cx="11699875" cy="3141980"/>
            </a:xfrm>
            <a:custGeom>
              <a:avLst/>
              <a:gdLst/>
              <a:ahLst/>
              <a:cxnLst/>
              <a:rect l="l" t="t" r="r" b="b"/>
              <a:pathLst>
                <a:path w="11699875" h="3141979">
                  <a:moveTo>
                    <a:pt x="0" y="3141776"/>
                  </a:moveTo>
                  <a:lnTo>
                    <a:pt x="11699265" y="3141776"/>
                  </a:lnTo>
                  <a:lnTo>
                    <a:pt x="11699265" y="0"/>
                  </a:lnTo>
                  <a:lnTo>
                    <a:pt x="0" y="0"/>
                  </a:lnTo>
                  <a:lnTo>
                    <a:pt x="0" y="3141776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09600" y="2522629"/>
            <a:ext cx="4622552" cy="23541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8400"/>
              </a:lnSpc>
              <a:spcBef>
                <a:spcPts val="100"/>
              </a:spcBef>
            </a:pP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Create your own </a:t>
            </a:r>
            <a:r>
              <a:rPr sz="17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sketchbook page </a:t>
            </a: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on a blank page of your art workbook by </a:t>
            </a:r>
            <a:r>
              <a:rPr sz="17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experimenting with drawing different eyes.</a:t>
            </a:r>
            <a:endParaRPr sz="1700" dirty="0">
              <a:latin typeface="Grammarsaurus" pitchFamily="2" charset="0"/>
              <a:cs typeface="Arial"/>
            </a:endParaRPr>
          </a:p>
          <a:p>
            <a:pPr marL="12700" marR="5080" algn="just">
              <a:lnSpc>
                <a:spcPct val="118400"/>
              </a:lnSpc>
              <a:spcBef>
                <a:spcPts val="1500"/>
              </a:spcBef>
            </a:pP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When drawing a realistic eye, remember the </a:t>
            </a:r>
            <a:r>
              <a:rPr sz="17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leaf shape</a:t>
            </a: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, which hides part of the iris. Also, ensure you add the </a:t>
            </a:r>
            <a:r>
              <a:rPr sz="17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eyelid, eyelashes, </a:t>
            </a: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and </a:t>
            </a:r>
            <a:r>
              <a:rPr sz="17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eyebrows </a:t>
            </a:r>
            <a:r>
              <a:rPr sz="17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if possible.</a:t>
            </a:r>
            <a:endParaRPr sz="1700" dirty="0">
              <a:latin typeface="Grammarsaurus" pitchFamily="2" charset="0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87479" y="1352930"/>
            <a:ext cx="5770880" cy="4572000"/>
            <a:chOff x="5587479" y="1352930"/>
            <a:chExt cx="5770880" cy="457200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2229" y="1357680"/>
              <a:ext cx="5760923" cy="456230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92241" y="1357693"/>
              <a:ext cx="5761355" cy="4562475"/>
            </a:xfrm>
            <a:custGeom>
              <a:avLst/>
              <a:gdLst/>
              <a:ahLst/>
              <a:cxnLst/>
              <a:rect l="l" t="t" r="r" b="b"/>
              <a:pathLst>
                <a:path w="5761355" h="4562475">
                  <a:moveTo>
                    <a:pt x="5760923" y="4562309"/>
                  </a:moveTo>
                  <a:lnTo>
                    <a:pt x="0" y="4562309"/>
                  </a:lnTo>
                  <a:lnTo>
                    <a:pt x="0" y="0"/>
                  </a:lnTo>
                  <a:lnTo>
                    <a:pt x="5760923" y="0"/>
                  </a:lnTo>
                  <a:lnTo>
                    <a:pt x="5760923" y="4562309"/>
                  </a:lnTo>
                  <a:close/>
                </a:path>
              </a:pathLst>
            </a:custGeom>
            <a:ln w="9524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8" name="object 24">
            <a:extLst>
              <a:ext uri="{FF2B5EF4-FFF2-40B4-BE49-F238E27FC236}">
                <a16:creationId xmlns:a16="http://schemas.microsoft.com/office/drawing/2014/main" id="{C690589C-E47A-7C85-F315-D3E1669BFD0A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9160" y="49580"/>
            <a:ext cx="360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21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53245" y="145453"/>
            <a:ext cx="4570730" cy="6582409"/>
            <a:chOff x="2653245" y="145453"/>
            <a:chExt cx="457073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59595" y="151803"/>
              <a:ext cx="2506980" cy="755650"/>
            </a:xfrm>
            <a:custGeom>
              <a:avLst/>
              <a:gdLst/>
              <a:ahLst/>
              <a:cxnLst/>
              <a:rect l="l" t="t" r="r" b="b"/>
              <a:pathLst>
                <a:path w="2506979" h="755650">
                  <a:moveTo>
                    <a:pt x="2489492" y="0"/>
                  </a:moveTo>
                  <a:lnTo>
                    <a:pt x="16941" y="0"/>
                  </a:lnTo>
                  <a:lnTo>
                    <a:pt x="10351" y="3498"/>
                  </a:lnTo>
                  <a:lnTo>
                    <a:pt x="4965" y="13033"/>
                  </a:lnTo>
                  <a:lnTo>
                    <a:pt x="1332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332" y="727977"/>
                  </a:lnTo>
                  <a:lnTo>
                    <a:pt x="4965" y="742108"/>
                  </a:lnTo>
                  <a:lnTo>
                    <a:pt x="10351" y="751643"/>
                  </a:lnTo>
                  <a:lnTo>
                    <a:pt x="16941" y="755142"/>
                  </a:lnTo>
                  <a:lnTo>
                    <a:pt x="2489492" y="755142"/>
                  </a:lnTo>
                  <a:lnTo>
                    <a:pt x="2496084" y="751643"/>
                  </a:lnTo>
                  <a:lnTo>
                    <a:pt x="2501474" y="742108"/>
                  </a:lnTo>
                  <a:lnTo>
                    <a:pt x="2505111" y="727977"/>
                  </a:lnTo>
                  <a:lnTo>
                    <a:pt x="2506446" y="710692"/>
                  </a:lnTo>
                  <a:lnTo>
                    <a:pt x="2506446" y="44450"/>
                  </a:lnTo>
                  <a:lnTo>
                    <a:pt x="2505111" y="27164"/>
                  </a:lnTo>
                  <a:lnTo>
                    <a:pt x="2501474" y="13033"/>
                  </a:lnTo>
                  <a:lnTo>
                    <a:pt x="2496084" y="3498"/>
                  </a:lnTo>
                  <a:lnTo>
                    <a:pt x="24894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659595" y="151803"/>
              <a:ext cx="2506980" cy="755650"/>
            </a:xfrm>
            <a:custGeom>
              <a:avLst/>
              <a:gdLst/>
              <a:ahLst/>
              <a:cxnLst/>
              <a:rect l="l" t="t" r="r" b="b"/>
              <a:pathLst>
                <a:path w="2506979" h="755650">
                  <a:moveTo>
                    <a:pt x="16941" y="755142"/>
                  </a:moveTo>
                  <a:lnTo>
                    <a:pt x="10351" y="751643"/>
                  </a:lnTo>
                  <a:lnTo>
                    <a:pt x="4965" y="742108"/>
                  </a:lnTo>
                  <a:lnTo>
                    <a:pt x="1332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332" y="27164"/>
                  </a:lnTo>
                  <a:lnTo>
                    <a:pt x="4965" y="13033"/>
                  </a:lnTo>
                  <a:lnTo>
                    <a:pt x="10351" y="3498"/>
                  </a:lnTo>
                  <a:lnTo>
                    <a:pt x="16941" y="0"/>
                  </a:lnTo>
                  <a:lnTo>
                    <a:pt x="2489492" y="0"/>
                  </a:lnTo>
                  <a:lnTo>
                    <a:pt x="2496084" y="3498"/>
                  </a:lnTo>
                  <a:lnTo>
                    <a:pt x="2501474" y="13033"/>
                  </a:lnTo>
                  <a:lnTo>
                    <a:pt x="2505111" y="27164"/>
                  </a:lnTo>
                  <a:lnTo>
                    <a:pt x="2506446" y="44450"/>
                  </a:lnTo>
                  <a:lnTo>
                    <a:pt x="2506446" y="710692"/>
                  </a:lnTo>
                  <a:lnTo>
                    <a:pt x="2505111" y="727977"/>
                  </a:lnTo>
                  <a:lnTo>
                    <a:pt x="2501474" y="742108"/>
                  </a:lnTo>
                  <a:lnTo>
                    <a:pt x="2496084" y="751643"/>
                  </a:lnTo>
                  <a:lnTo>
                    <a:pt x="2489492" y="755142"/>
                  </a:lnTo>
                  <a:lnTo>
                    <a:pt x="16941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71121" y="216687"/>
            <a:ext cx="248348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413" indent="-2413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Challenge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40017" y="2721330"/>
            <a:ext cx="11712575" cy="1958339"/>
            <a:chOff x="240017" y="2721330"/>
            <a:chExt cx="11712575" cy="1958339"/>
          </a:xfrm>
        </p:grpSpPr>
        <p:sp>
          <p:nvSpPr>
            <p:cNvPr id="11" name="object 11"/>
            <p:cNvSpPr/>
            <p:nvPr/>
          </p:nvSpPr>
          <p:spPr>
            <a:xfrm>
              <a:off x="246367" y="2727680"/>
              <a:ext cx="11699875" cy="1945639"/>
            </a:xfrm>
            <a:custGeom>
              <a:avLst/>
              <a:gdLst/>
              <a:ahLst/>
              <a:cxnLst/>
              <a:rect l="l" t="t" r="r" b="b"/>
              <a:pathLst>
                <a:path w="11699875" h="1945639">
                  <a:moveTo>
                    <a:pt x="11699265" y="0"/>
                  </a:moveTo>
                  <a:lnTo>
                    <a:pt x="0" y="0"/>
                  </a:lnTo>
                  <a:lnTo>
                    <a:pt x="0" y="1945157"/>
                  </a:lnTo>
                  <a:lnTo>
                    <a:pt x="11699265" y="1945157"/>
                  </a:lnTo>
                  <a:lnTo>
                    <a:pt x="11699265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6367" y="2727680"/>
              <a:ext cx="11699875" cy="1945639"/>
            </a:xfrm>
            <a:custGeom>
              <a:avLst/>
              <a:gdLst/>
              <a:ahLst/>
              <a:cxnLst/>
              <a:rect l="l" t="t" r="r" b="b"/>
              <a:pathLst>
                <a:path w="11699875" h="1945639">
                  <a:moveTo>
                    <a:pt x="0" y="1945157"/>
                  </a:moveTo>
                  <a:lnTo>
                    <a:pt x="11699265" y="1945157"/>
                  </a:lnTo>
                  <a:lnTo>
                    <a:pt x="11699265" y="0"/>
                  </a:lnTo>
                  <a:lnTo>
                    <a:pt x="0" y="0"/>
                  </a:lnTo>
                  <a:lnTo>
                    <a:pt x="0" y="1945157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40053" y="2961932"/>
            <a:ext cx="6409690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Use your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observation skills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to draw one of the eyes on your cha</a:t>
            </a:r>
            <a:r>
              <a:rPr lang="en-US"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ll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enge worksheet. The cha</a:t>
            </a:r>
            <a:r>
              <a:rPr lang="en-US"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ll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enge is that people should be able to </a:t>
            </a:r>
            <a:r>
              <a:rPr sz="20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recognise </a:t>
            </a:r>
            <a:r>
              <a:rPr sz="20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which eye you drew.</a:t>
            </a:r>
            <a:endParaRPr sz="2000" dirty="0">
              <a:latin typeface="Grammarsaurus" pitchFamily="2" charset="0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30652" y="3423425"/>
            <a:ext cx="3852080" cy="25768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660400">
              <a:lnSpc>
                <a:spcPts val="2555"/>
              </a:lnSpc>
            </a:pPr>
            <a:r>
              <a:rPr sz="2300" b="1" spc="-20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Challenge</a:t>
            </a:r>
            <a:endParaRPr sz="2300">
              <a:latin typeface="Grammarsaurus" pitchFamily="2" charset="0"/>
              <a:cs typeface="Arial"/>
            </a:endParaRPr>
          </a:p>
          <a:p>
            <a:pPr algn="just">
              <a:lnSpc>
                <a:spcPct val="106600"/>
              </a:lnSpc>
              <a:spcBef>
                <a:spcPts val="1085"/>
              </a:spcBef>
            </a:pP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1831,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embarked</a:t>
            </a:r>
            <a:r>
              <a:rPr sz="850" spc="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on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voyage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Galapagos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Islands.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He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famously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observations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nature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there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write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theory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natural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selection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evolution.</a:t>
            </a:r>
            <a:endParaRPr sz="850">
              <a:latin typeface="Grammarsaurus" pitchFamily="2" charset="0"/>
              <a:cs typeface="Arial MT"/>
            </a:endParaRPr>
          </a:p>
          <a:p>
            <a:pPr algn="just">
              <a:lnSpc>
                <a:spcPct val="106600"/>
              </a:lnSpc>
              <a:spcBef>
                <a:spcPts val="775"/>
              </a:spcBef>
            </a:pP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took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with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him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book</a:t>
            </a:r>
            <a:r>
              <a:rPr sz="850" spc="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called</a:t>
            </a:r>
            <a:r>
              <a:rPr sz="850" spc="9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‘Werner’s</a:t>
            </a:r>
            <a:r>
              <a:rPr sz="850" spc="5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Nomenclature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Colours’,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which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</a:t>
            </a:r>
            <a:r>
              <a:rPr sz="850" spc="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by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scientists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at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time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record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accurately.</a:t>
            </a:r>
            <a:endParaRPr sz="850">
              <a:latin typeface="Grammarsaurus" pitchFamily="2" charset="0"/>
              <a:cs typeface="Arial MT"/>
            </a:endParaRPr>
          </a:p>
          <a:p>
            <a:pPr algn="just">
              <a:lnSpc>
                <a:spcPct val="106600"/>
              </a:lnSpc>
              <a:spcBef>
                <a:spcPts val="780"/>
              </a:spcBef>
            </a:pP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When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Charles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recording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observations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animal,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wasn’t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specific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enough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say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that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bird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has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green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feathers.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Darwin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wanted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pinpoint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what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shade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or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tone</a:t>
            </a:r>
            <a:r>
              <a:rPr sz="850" spc="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green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was.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used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book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way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we’d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use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dictionary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look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up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word.</a:t>
            </a: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</a:pP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850">
              <a:latin typeface="Grammarsaurus" pitchFamily="2" charset="0"/>
              <a:cs typeface="Arial MT"/>
            </a:endParaRPr>
          </a:p>
          <a:p>
            <a:pPr marL="170180" marR="167005">
              <a:lnSpc>
                <a:spcPts val="930"/>
              </a:lnSpc>
              <a:spcBef>
                <a:spcPts val="5"/>
              </a:spcBef>
            </a:pP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task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is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create</a:t>
            </a:r>
            <a:r>
              <a:rPr sz="850" spc="4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own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page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4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colours</a:t>
            </a: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similar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this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page</a:t>
            </a:r>
            <a:r>
              <a:rPr sz="850" spc="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‘greens’.</a:t>
            </a:r>
            <a:endParaRPr sz="850">
              <a:latin typeface="Grammarsaurus" pitchFamily="2" charset="0"/>
              <a:cs typeface="Arial MT"/>
            </a:endParaRPr>
          </a:p>
          <a:p>
            <a:pPr marL="170180">
              <a:lnSpc>
                <a:spcPts val="975"/>
              </a:lnSpc>
              <a:spcBef>
                <a:spcPts val="670"/>
              </a:spcBef>
            </a:pPr>
            <a:r>
              <a:rPr sz="850" b="1" spc="-25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1.</a:t>
            </a:r>
            <a:endParaRPr sz="850">
              <a:latin typeface="Grammarsaurus" pitchFamily="2" charset="0"/>
              <a:cs typeface="Arial"/>
            </a:endParaRPr>
          </a:p>
          <a:p>
            <a:pPr marL="288290">
              <a:lnSpc>
                <a:spcPts val="975"/>
              </a:lnSpc>
            </a:pPr>
            <a:r>
              <a:rPr sz="850" spc="-3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variations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of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in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your</a:t>
            </a:r>
            <a:r>
              <a:rPr sz="850" spc="-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art</a:t>
            </a:r>
            <a:r>
              <a:rPr sz="850" spc="-1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workbook.</a:t>
            </a:r>
            <a:endParaRPr sz="850">
              <a:latin typeface="Grammarsaurus" pitchFamily="2" charset="0"/>
              <a:cs typeface="Arial MT"/>
            </a:endParaRPr>
          </a:p>
          <a:p>
            <a:pPr marL="288290" marR="164465" indent="-118745">
              <a:lnSpc>
                <a:spcPts val="930"/>
              </a:lnSpc>
              <a:spcBef>
                <a:spcPts val="795"/>
              </a:spcBef>
            </a:pPr>
            <a:r>
              <a:rPr sz="850" b="1" spc="-10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2.</a:t>
            </a:r>
            <a:r>
              <a:rPr sz="850" b="1" spc="-55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 </a:t>
            </a:r>
            <a:r>
              <a:rPr sz="850" spc="-9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Name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1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each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colour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create,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6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7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label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what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animal </a:t>
            </a:r>
            <a:r>
              <a:rPr sz="850" spc="-6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and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vegetable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it</a:t>
            </a:r>
            <a:r>
              <a:rPr sz="850" spc="-2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8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reminds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</a:t>
            </a:r>
            <a:r>
              <a:rPr sz="850" spc="-5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you</a:t>
            </a:r>
            <a:r>
              <a:rPr sz="850" spc="-25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 of.</a:t>
            </a:r>
            <a:endParaRPr sz="850">
              <a:latin typeface="Grammarsaurus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850">
              <a:latin typeface="Grammarsaurus" pitchFamily="2" charset="0"/>
              <a:cs typeface="Arial MT"/>
            </a:endParaRPr>
          </a:p>
          <a:p>
            <a:pPr marL="113664" algn="ctr">
              <a:lnSpc>
                <a:spcPct val="100000"/>
              </a:lnSpc>
            </a:pPr>
            <a:r>
              <a:rPr sz="400" b="1" spc="-10" dirty="0">
                <a:solidFill>
                  <a:srgbClr val="172352"/>
                </a:solidFill>
                <a:latin typeface="Grammarsaurus" pitchFamily="2" charset="0"/>
                <a:cs typeface="Arial"/>
                <a:hlinkClick r:id="rId3"/>
              </a:rPr>
              <a:t>www.grammarsaurus.co.uk</a:t>
            </a:r>
            <a:endParaRPr sz="400">
              <a:latin typeface="Grammarsaurus" pitchFamily="2" charset="0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13168" y="555247"/>
            <a:ext cx="4310380" cy="5925820"/>
            <a:chOff x="7313168" y="555247"/>
            <a:chExt cx="4310380" cy="59258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3168" y="555247"/>
              <a:ext cx="4309872" cy="59253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96543" y="660946"/>
              <a:ext cx="3914775" cy="5536565"/>
            </a:xfrm>
            <a:custGeom>
              <a:avLst/>
              <a:gdLst/>
              <a:ahLst/>
              <a:cxnLst/>
              <a:rect l="l" t="t" r="r" b="b"/>
              <a:pathLst>
                <a:path w="3914775" h="5536565">
                  <a:moveTo>
                    <a:pt x="3914444" y="0"/>
                  </a:moveTo>
                  <a:lnTo>
                    <a:pt x="0" y="0"/>
                  </a:lnTo>
                  <a:lnTo>
                    <a:pt x="0" y="5536133"/>
                  </a:lnTo>
                  <a:lnTo>
                    <a:pt x="3914444" y="5536133"/>
                  </a:lnTo>
                  <a:lnTo>
                    <a:pt x="3914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40211" y="5016665"/>
              <a:ext cx="101892" cy="1014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2461" y="858177"/>
              <a:ext cx="3502596" cy="242331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7613497" y="673201"/>
            <a:ext cx="3897629" cy="5524500"/>
            <a:chOff x="7613497" y="673201"/>
            <a:chExt cx="3897629" cy="5524500"/>
          </a:xfrm>
        </p:grpSpPr>
        <p:sp>
          <p:nvSpPr>
            <p:cNvPr id="21" name="object 21"/>
            <p:cNvSpPr/>
            <p:nvPr/>
          </p:nvSpPr>
          <p:spPr>
            <a:xfrm>
              <a:off x="7613497" y="673201"/>
              <a:ext cx="3897629" cy="5524500"/>
            </a:xfrm>
            <a:custGeom>
              <a:avLst/>
              <a:gdLst/>
              <a:ahLst/>
              <a:cxnLst/>
              <a:rect l="l" t="t" r="r" b="b"/>
              <a:pathLst>
                <a:path w="3897629" h="5524500">
                  <a:moveTo>
                    <a:pt x="3897490" y="0"/>
                  </a:moveTo>
                  <a:lnTo>
                    <a:pt x="0" y="0"/>
                  </a:lnTo>
                  <a:lnTo>
                    <a:pt x="0" y="5523877"/>
                  </a:lnTo>
                  <a:lnTo>
                    <a:pt x="3897490" y="5523877"/>
                  </a:lnTo>
                  <a:lnTo>
                    <a:pt x="3897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9788" y="6060145"/>
              <a:ext cx="94022" cy="9439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60130" y="473592"/>
            <a:ext cx="3401389" cy="854721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25"/>
              </a:spcBef>
            </a:pPr>
            <a:r>
              <a:rPr sz="2550" b="1" spc="-45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Challenge</a:t>
            </a:r>
            <a:endParaRPr sz="2550" dirty="0">
              <a:latin typeface="Grammarsaurus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900" b="1" spc="-7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Choose</a:t>
            </a:r>
            <a:r>
              <a:rPr sz="900" b="1" spc="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</a:t>
            </a:r>
            <a:r>
              <a:rPr sz="900" b="1" spc="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3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eye</a:t>
            </a:r>
            <a:r>
              <a:rPr sz="900" b="1" spc="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spc="-4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you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4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would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5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like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to </a:t>
            </a:r>
            <a:r>
              <a:rPr sz="900" b="1" spc="-4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sketch</a:t>
            </a:r>
            <a:r>
              <a:rPr sz="9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spc="-2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from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4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5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options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1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below.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58161" y="3663158"/>
            <a:ext cx="1991360" cy="1551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-3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Sketch</a:t>
            </a:r>
            <a:r>
              <a:rPr sz="900" b="1" spc="-3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spc="-2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your</a:t>
            </a:r>
            <a:r>
              <a:rPr sz="900" spc="-3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9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chosen</a:t>
            </a:r>
            <a:r>
              <a:rPr sz="900" spc="-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8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eye</a:t>
            </a:r>
            <a:r>
              <a:rPr sz="900" spc="-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in</a:t>
            </a:r>
            <a:r>
              <a:rPr sz="900" spc="-4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the</a:t>
            </a:r>
            <a:r>
              <a:rPr sz="900" b="1" spc="-1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4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box</a:t>
            </a:r>
            <a:r>
              <a:rPr sz="900" b="1" spc="-2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spc="-3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below.</a:t>
            </a:r>
            <a:endParaRPr sz="900">
              <a:latin typeface="Grammarsaurus" pitchFamily="2" charset="0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13643" y="5639385"/>
            <a:ext cx="3480435" cy="504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90625" marR="5080" indent="-1178560">
              <a:lnSpc>
                <a:spcPct val="114999"/>
              </a:lnSpc>
              <a:spcBef>
                <a:spcPts val="90"/>
              </a:spcBef>
            </a:pPr>
            <a:r>
              <a:rPr sz="900" spc="-8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Show</a:t>
            </a:r>
            <a:r>
              <a:rPr sz="900" spc="-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3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your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learning</a:t>
            </a:r>
            <a:r>
              <a:rPr sz="9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partner</a:t>
            </a:r>
            <a:r>
              <a:rPr sz="900" b="1" spc="-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spc="-3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your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7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sketch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4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and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12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see</a:t>
            </a:r>
            <a:r>
              <a:rPr sz="900" spc="-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if </a:t>
            </a:r>
            <a:r>
              <a:rPr sz="900" spc="-3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they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spc="-6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can</a:t>
            </a:r>
            <a:r>
              <a:rPr sz="90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 </a:t>
            </a:r>
            <a:r>
              <a:rPr sz="900" b="1" spc="-8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guess</a:t>
            </a:r>
            <a:r>
              <a:rPr sz="900" b="1" spc="-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which </a:t>
            </a:r>
            <a:r>
              <a:rPr sz="900" b="1" spc="-3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eye</a:t>
            </a:r>
            <a:r>
              <a:rPr sz="900" b="1" spc="-2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you</a:t>
            </a:r>
            <a:r>
              <a:rPr sz="900" b="1" spc="-2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35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have</a:t>
            </a:r>
            <a:r>
              <a:rPr sz="900" b="1" spc="-2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 </a:t>
            </a:r>
            <a:r>
              <a:rPr sz="900" b="1" spc="-10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chosen.</a:t>
            </a:r>
            <a:endParaRPr sz="900" dirty="0">
              <a:latin typeface="Grammarsaurus" pitchFamily="2" charset="0"/>
              <a:cs typeface="Arial"/>
            </a:endParaRPr>
          </a:p>
          <a:p>
            <a:pPr marL="111125" algn="ctr">
              <a:lnSpc>
                <a:spcPct val="100000"/>
              </a:lnSpc>
              <a:spcBef>
                <a:spcPts val="815"/>
              </a:spcBef>
            </a:pPr>
            <a:r>
              <a:rPr sz="400" b="1" spc="-10" dirty="0">
                <a:solidFill>
                  <a:srgbClr val="172352"/>
                </a:solidFill>
                <a:latin typeface="Grammarsaurus" pitchFamily="2" charset="0"/>
                <a:cs typeface="Arial"/>
              </a:rPr>
              <a:t>www.grammarsaurus.co.uk</a:t>
            </a:r>
            <a:endParaRPr sz="400" dirty="0">
              <a:latin typeface="Grammarsaurus" pitchFamily="2" charset="0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860131" y="1403311"/>
            <a:ext cx="3406000" cy="4188516"/>
            <a:chOff x="7860131" y="1403311"/>
            <a:chExt cx="3406000" cy="4188516"/>
          </a:xfrm>
        </p:grpSpPr>
        <p:sp>
          <p:nvSpPr>
            <p:cNvPr id="28" name="object 28"/>
            <p:cNvSpPr/>
            <p:nvPr/>
          </p:nvSpPr>
          <p:spPr>
            <a:xfrm>
              <a:off x="7860156" y="1403311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860131" y="3926222"/>
              <a:ext cx="3404870" cy="1665605"/>
            </a:xfrm>
            <a:custGeom>
              <a:avLst/>
              <a:gdLst/>
              <a:ahLst/>
              <a:cxnLst/>
              <a:rect l="l" t="t" r="r" b="b"/>
              <a:pathLst>
                <a:path w="3404870" h="1665604">
                  <a:moveTo>
                    <a:pt x="3404793" y="1665147"/>
                  </a:moveTo>
                  <a:lnTo>
                    <a:pt x="0" y="1665147"/>
                  </a:lnTo>
                  <a:lnTo>
                    <a:pt x="0" y="0"/>
                  </a:lnTo>
                  <a:lnTo>
                    <a:pt x="3404793" y="0"/>
                  </a:lnTo>
                  <a:lnTo>
                    <a:pt x="3404793" y="1665147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047759" y="1403311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0221556" y="1403311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704770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85" y="1464"/>
                  </a:lnTo>
                  <a:lnTo>
                    <a:pt x="5459" y="5459"/>
                  </a:lnTo>
                  <a:lnTo>
                    <a:pt x="1464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704770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4" y="11385"/>
                  </a:lnTo>
                  <a:lnTo>
                    <a:pt x="5459" y="5459"/>
                  </a:lnTo>
                  <a:lnTo>
                    <a:pt x="11385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710789" y="2260267"/>
            <a:ext cx="18986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40"/>
              </a:spcBef>
            </a:pPr>
            <a:r>
              <a:rPr sz="1100" spc="-71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A</a:t>
            </a:r>
            <a:r>
              <a:rPr sz="1650" b="1" spc="-60" baseline="2525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A</a:t>
            </a:r>
            <a:endParaRPr sz="1650" baseline="2525">
              <a:latin typeface="Grammarsaurus" pitchFamily="2" charset="0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889032" y="2285720"/>
            <a:ext cx="205740" cy="165735"/>
            <a:chOff x="9889032" y="2285720"/>
            <a:chExt cx="205740" cy="165735"/>
          </a:xfrm>
        </p:grpSpPr>
        <p:sp>
          <p:nvSpPr>
            <p:cNvPr id="41" name="object 41"/>
            <p:cNvSpPr/>
            <p:nvPr/>
          </p:nvSpPr>
          <p:spPr>
            <a:xfrm>
              <a:off x="9892525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85" y="1464"/>
                  </a:lnTo>
                  <a:lnTo>
                    <a:pt x="5459" y="5459"/>
                  </a:lnTo>
                  <a:lnTo>
                    <a:pt x="1464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892525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4" y="11385"/>
                  </a:lnTo>
                  <a:lnTo>
                    <a:pt x="5459" y="5459"/>
                  </a:lnTo>
                  <a:lnTo>
                    <a:pt x="11385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9898544" y="2262643"/>
            <a:ext cx="18986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40"/>
              </a:spcBef>
            </a:pPr>
            <a:r>
              <a:rPr sz="1100" spc="-79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B</a:t>
            </a:r>
            <a:r>
              <a:rPr sz="1100" b="1" spc="-85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B</a:t>
            </a:r>
            <a:endParaRPr sz="1100">
              <a:latin typeface="Grammarsaurus" pitchFamily="2" charset="0"/>
              <a:cs typeface="Trebuchet MS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1062830" y="2285720"/>
            <a:ext cx="205740" cy="165735"/>
            <a:chOff x="11062830" y="2285720"/>
            <a:chExt cx="205740" cy="165735"/>
          </a:xfrm>
        </p:grpSpPr>
        <p:sp>
          <p:nvSpPr>
            <p:cNvPr id="45" name="object 45"/>
            <p:cNvSpPr/>
            <p:nvPr/>
          </p:nvSpPr>
          <p:spPr>
            <a:xfrm>
              <a:off x="11066322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90" y="1464"/>
                  </a:lnTo>
                  <a:lnTo>
                    <a:pt x="5464" y="5459"/>
                  </a:lnTo>
                  <a:lnTo>
                    <a:pt x="1466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066322" y="2289213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6" y="11385"/>
                  </a:lnTo>
                  <a:lnTo>
                    <a:pt x="5464" y="5459"/>
                  </a:lnTo>
                  <a:lnTo>
                    <a:pt x="11390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1072344" y="2264573"/>
            <a:ext cx="18986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40"/>
              </a:spcBef>
            </a:pPr>
            <a:r>
              <a:rPr sz="1650" spc="-862" baseline="2525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C</a:t>
            </a:r>
            <a:r>
              <a:rPr sz="1100" b="1" spc="-60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C</a:t>
            </a:r>
            <a:endParaRPr sz="1100">
              <a:latin typeface="Grammarsaurus" pitchFamily="2" charset="0"/>
              <a:cs typeface="Trebuchet MS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856664" y="2571775"/>
            <a:ext cx="1051560" cy="1051560"/>
            <a:chOff x="7856664" y="2571775"/>
            <a:chExt cx="1051560" cy="1051560"/>
          </a:xfrm>
        </p:grpSpPr>
        <p:sp>
          <p:nvSpPr>
            <p:cNvPr id="49" name="object 49"/>
            <p:cNvSpPr/>
            <p:nvPr/>
          </p:nvSpPr>
          <p:spPr>
            <a:xfrm>
              <a:off x="7860157" y="2575267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704770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85" y="1464"/>
                  </a:lnTo>
                  <a:lnTo>
                    <a:pt x="5459" y="5459"/>
                  </a:lnTo>
                  <a:lnTo>
                    <a:pt x="1464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704770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4" y="11385"/>
                  </a:lnTo>
                  <a:lnTo>
                    <a:pt x="5459" y="5459"/>
                  </a:lnTo>
                  <a:lnTo>
                    <a:pt x="11385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718512" y="3409248"/>
            <a:ext cx="17018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650" spc="-1230" baseline="-10101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D</a:t>
            </a:r>
            <a:r>
              <a:rPr sz="1100" b="1" spc="-25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D</a:t>
            </a:r>
            <a:endParaRPr sz="1100">
              <a:latin typeface="Grammarsaurus" pitchFamily="2" charset="0"/>
              <a:cs typeface="Trebuchet MS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9044266" y="2571775"/>
            <a:ext cx="1051560" cy="1051560"/>
            <a:chOff x="9044266" y="2571775"/>
            <a:chExt cx="1051560" cy="1051560"/>
          </a:xfrm>
        </p:grpSpPr>
        <p:sp>
          <p:nvSpPr>
            <p:cNvPr id="54" name="object 54"/>
            <p:cNvSpPr/>
            <p:nvPr/>
          </p:nvSpPr>
          <p:spPr>
            <a:xfrm>
              <a:off x="9047759" y="2575267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9892385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85" y="1464"/>
                  </a:lnTo>
                  <a:lnTo>
                    <a:pt x="5459" y="5459"/>
                  </a:lnTo>
                  <a:lnTo>
                    <a:pt x="1464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9892385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4" y="11385"/>
                  </a:lnTo>
                  <a:lnTo>
                    <a:pt x="5459" y="5459"/>
                  </a:lnTo>
                  <a:lnTo>
                    <a:pt x="11385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9942652" y="3432235"/>
            <a:ext cx="94615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spc="-840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E</a:t>
            </a:r>
            <a:r>
              <a:rPr sz="1650" b="1" spc="-150" baseline="2525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E</a:t>
            </a:r>
            <a:endParaRPr sz="1650" baseline="2525">
              <a:latin typeface="Grammarsaurus" pitchFamily="2" charset="0"/>
              <a:cs typeface="Trebuchet MS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0218064" y="2571775"/>
            <a:ext cx="1051560" cy="1051560"/>
            <a:chOff x="10218064" y="2571775"/>
            <a:chExt cx="1051560" cy="1051560"/>
          </a:xfrm>
        </p:grpSpPr>
        <p:sp>
          <p:nvSpPr>
            <p:cNvPr id="59" name="object 59"/>
            <p:cNvSpPr/>
            <p:nvPr/>
          </p:nvSpPr>
          <p:spPr>
            <a:xfrm>
              <a:off x="10221557" y="2575267"/>
              <a:ext cx="1044575" cy="1044575"/>
            </a:xfrm>
            <a:custGeom>
              <a:avLst/>
              <a:gdLst/>
              <a:ahLst/>
              <a:cxnLst/>
              <a:rect l="l" t="t" r="r" b="b"/>
              <a:pathLst>
                <a:path w="1044575" h="1044575">
                  <a:moveTo>
                    <a:pt x="1044143" y="1044143"/>
                  </a:moveTo>
                  <a:lnTo>
                    <a:pt x="0" y="1044143"/>
                  </a:lnTo>
                  <a:lnTo>
                    <a:pt x="0" y="0"/>
                  </a:lnTo>
                  <a:lnTo>
                    <a:pt x="1044143" y="0"/>
                  </a:lnTo>
                  <a:lnTo>
                    <a:pt x="1044143" y="1044143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1066183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98742" y="0"/>
                  </a:moveTo>
                  <a:lnTo>
                    <a:pt x="18643" y="0"/>
                  </a:lnTo>
                  <a:lnTo>
                    <a:pt x="11385" y="1464"/>
                  </a:lnTo>
                  <a:lnTo>
                    <a:pt x="5459" y="5459"/>
                  </a:lnTo>
                  <a:lnTo>
                    <a:pt x="1464" y="11385"/>
                  </a:lnTo>
                  <a:lnTo>
                    <a:pt x="0" y="18643"/>
                  </a:lnTo>
                  <a:lnTo>
                    <a:pt x="0" y="158229"/>
                  </a:lnTo>
                  <a:lnTo>
                    <a:pt x="198742" y="158229"/>
                  </a:lnTo>
                  <a:lnTo>
                    <a:pt x="198742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1066183" y="3461181"/>
              <a:ext cx="198755" cy="158750"/>
            </a:xfrm>
            <a:custGeom>
              <a:avLst/>
              <a:gdLst/>
              <a:ahLst/>
              <a:cxnLst/>
              <a:rect l="l" t="t" r="r" b="b"/>
              <a:pathLst>
                <a:path w="198754" h="158750">
                  <a:moveTo>
                    <a:pt x="18643" y="0"/>
                  </a:moveTo>
                  <a:lnTo>
                    <a:pt x="198742" y="0"/>
                  </a:lnTo>
                  <a:lnTo>
                    <a:pt x="198742" y="158229"/>
                  </a:lnTo>
                  <a:lnTo>
                    <a:pt x="0" y="158229"/>
                  </a:lnTo>
                  <a:lnTo>
                    <a:pt x="0" y="18643"/>
                  </a:lnTo>
                  <a:lnTo>
                    <a:pt x="1464" y="11385"/>
                  </a:lnTo>
                  <a:lnTo>
                    <a:pt x="5459" y="5459"/>
                  </a:lnTo>
                  <a:lnTo>
                    <a:pt x="11385" y="1464"/>
                  </a:lnTo>
                  <a:lnTo>
                    <a:pt x="18643" y="0"/>
                  </a:lnTo>
                  <a:close/>
                </a:path>
              </a:pathLst>
            </a:custGeom>
            <a:ln w="6578">
              <a:solidFill>
                <a:srgbClr val="22232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rammarsaurus" pitchFamily="2" charset="0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1081829" y="3405273"/>
            <a:ext cx="158750" cy="1872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100" b="1" spc="-635" dirty="0">
                <a:solidFill>
                  <a:srgbClr val="39B549"/>
                </a:solidFill>
                <a:latin typeface="Grammarsaurus" pitchFamily="2" charset="0"/>
                <a:cs typeface="Trebuchet MS"/>
              </a:rPr>
              <a:t>F</a:t>
            </a:r>
            <a:r>
              <a:rPr sz="1650" spc="-120" baseline="-10101"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F</a:t>
            </a:r>
            <a:endParaRPr sz="1650" baseline="-10101">
              <a:latin typeface="Grammarsaurus" pitchFamily="2" charset="0"/>
              <a:cs typeface="Arial MT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596644" y="660920"/>
            <a:ext cx="3914775" cy="5536565"/>
          </a:xfrm>
          <a:custGeom>
            <a:avLst/>
            <a:gdLst/>
            <a:ahLst/>
            <a:cxnLst/>
            <a:rect l="l" t="t" r="r" b="b"/>
            <a:pathLst>
              <a:path w="3914775" h="5536565">
                <a:moveTo>
                  <a:pt x="0" y="0"/>
                </a:moveTo>
                <a:lnTo>
                  <a:pt x="3914457" y="0"/>
                </a:lnTo>
                <a:lnTo>
                  <a:pt x="3914457" y="5536145"/>
                </a:lnTo>
                <a:lnTo>
                  <a:pt x="0" y="553614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06152F"/>
            </a:solidFill>
          </a:ln>
        </p:spPr>
        <p:txBody>
          <a:bodyPr wrap="square" lIns="0" tIns="0" rIns="0" bIns="0" rtlCol="0"/>
          <a:lstStyle/>
          <a:p>
            <a:endParaRPr>
              <a:latin typeface="Grammarsaurus" pitchFamily="2" charset="0"/>
            </a:endParaRPr>
          </a:p>
        </p:txBody>
      </p:sp>
      <p:sp>
        <p:nvSpPr>
          <p:cNvPr id="65" name="object 24">
            <a:extLst>
              <a:ext uri="{FF2B5EF4-FFF2-40B4-BE49-F238E27FC236}">
                <a16:creationId xmlns:a16="http://schemas.microsoft.com/office/drawing/2014/main" id="{E549353F-6D3C-7003-FEAF-00A3F229A259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CC37488-8A46-9564-1CE5-493D50AEC2FA}"/>
              </a:ext>
            </a:extLst>
          </p:cNvPr>
          <p:cNvSpPr/>
          <p:nvPr/>
        </p:nvSpPr>
        <p:spPr>
          <a:xfrm>
            <a:off x="7860130" y="1403299"/>
            <a:ext cx="3480081" cy="225985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0017" y="305682"/>
            <a:ext cx="11712575" cy="6247130"/>
            <a:chOff x="240017" y="305682"/>
            <a:chExt cx="11712575" cy="6247130"/>
          </a:xfrm>
        </p:grpSpPr>
        <p:sp>
          <p:nvSpPr>
            <p:cNvPr id="4" name="object 4"/>
            <p:cNvSpPr/>
            <p:nvPr/>
          </p:nvSpPr>
          <p:spPr>
            <a:xfrm>
              <a:off x="246367" y="312032"/>
              <a:ext cx="11699875" cy="6234430"/>
            </a:xfrm>
            <a:custGeom>
              <a:avLst/>
              <a:gdLst/>
              <a:ahLst/>
              <a:cxnLst/>
              <a:rect l="l" t="t" r="r" b="b"/>
              <a:pathLst>
                <a:path w="11699875" h="6234430">
                  <a:moveTo>
                    <a:pt x="11476748" y="0"/>
                  </a:moveTo>
                  <a:lnTo>
                    <a:pt x="222516" y="0"/>
                  </a:lnTo>
                  <a:lnTo>
                    <a:pt x="177673" y="4520"/>
                  </a:lnTo>
                  <a:lnTo>
                    <a:pt x="135906" y="17485"/>
                  </a:lnTo>
                  <a:lnTo>
                    <a:pt x="98108" y="38000"/>
                  </a:lnTo>
                  <a:lnTo>
                    <a:pt x="65176" y="65171"/>
                  </a:lnTo>
                  <a:lnTo>
                    <a:pt x="38004" y="98103"/>
                  </a:lnTo>
                  <a:lnTo>
                    <a:pt x="17487" y="135900"/>
                  </a:lnTo>
                  <a:lnTo>
                    <a:pt x="4521" y="177670"/>
                  </a:lnTo>
                  <a:lnTo>
                    <a:pt x="0" y="222516"/>
                  </a:lnTo>
                  <a:lnTo>
                    <a:pt x="0" y="6011417"/>
                  </a:lnTo>
                  <a:lnTo>
                    <a:pt x="4521" y="6056260"/>
                  </a:lnTo>
                  <a:lnTo>
                    <a:pt x="17487" y="6098028"/>
                  </a:lnTo>
                  <a:lnTo>
                    <a:pt x="38004" y="6135825"/>
                  </a:lnTo>
                  <a:lnTo>
                    <a:pt x="65176" y="6168758"/>
                  </a:lnTo>
                  <a:lnTo>
                    <a:pt x="98108" y="6195930"/>
                  </a:lnTo>
                  <a:lnTo>
                    <a:pt x="135906" y="6216447"/>
                  </a:lnTo>
                  <a:lnTo>
                    <a:pt x="177673" y="6229413"/>
                  </a:lnTo>
                  <a:lnTo>
                    <a:pt x="222516" y="6233934"/>
                  </a:lnTo>
                  <a:lnTo>
                    <a:pt x="11476748" y="6233934"/>
                  </a:lnTo>
                  <a:lnTo>
                    <a:pt x="11521595" y="6229413"/>
                  </a:lnTo>
                  <a:lnTo>
                    <a:pt x="11563364" y="6216447"/>
                  </a:lnTo>
                  <a:lnTo>
                    <a:pt x="11601162" y="6195930"/>
                  </a:lnTo>
                  <a:lnTo>
                    <a:pt x="11634093" y="6168758"/>
                  </a:lnTo>
                  <a:lnTo>
                    <a:pt x="11661264" y="6135825"/>
                  </a:lnTo>
                  <a:lnTo>
                    <a:pt x="11681779" y="6098028"/>
                  </a:lnTo>
                  <a:lnTo>
                    <a:pt x="11694744" y="6056260"/>
                  </a:lnTo>
                  <a:lnTo>
                    <a:pt x="11699265" y="6011417"/>
                  </a:lnTo>
                  <a:lnTo>
                    <a:pt x="11699265" y="222516"/>
                  </a:lnTo>
                  <a:lnTo>
                    <a:pt x="11694744" y="177670"/>
                  </a:lnTo>
                  <a:lnTo>
                    <a:pt x="11681779" y="135900"/>
                  </a:lnTo>
                  <a:lnTo>
                    <a:pt x="11661264" y="98103"/>
                  </a:lnTo>
                  <a:lnTo>
                    <a:pt x="11634093" y="65171"/>
                  </a:lnTo>
                  <a:lnTo>
                    <a:pt x="11601162" y="38000"/>
                  </a:lnTo>
                  <a:lnTo>
                    <a:pt x="11563364" y="17485"/>
                  </a:lnTo>
                  <a:lnTo>
                    <a:pt x="11521595" y="4520"/>
                  </a:lnTo>
                  <a:lnTo>
                    <a:pt x="11476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6367" y="312032"/>
              <a:ext cx="11699875" cy="6234430"/>
            </a:xfrm>
            <a:custGeom>
              <a:avLst/>
              <a:gdLst/>
              <a:ahLst/>
              <a:cxnLst/>
              <a:rect l="l" t="t" r="r" b="b"/>
              <a:pathLst>
                <a:path w="11699875" h="6234430">
                  <a:moveTo>
                    <a:pt x="11476748" y="6233934"/>
                  </a:moveTo>
                  <a:lnTo>
                    <a:pt x="222516" y="6233934"/>
                  </a:lnTo>
                  <a:lnTo>
                    <a:pt x="177673" y="6229413"/>
                  </a:lnTo>
                  <a:lnTo>
                    <a:pt x="135906" y="6216447"/>
                  </a:lnTo>
                  <a:lnTo>
                    <a:pt x="98108" y="6195930"/>
                  </a:lnTo>
                  <a:lnTo>
                    <a:pt x="65176" y="6168758"/>
                  </a:lnTo>
                  <a:lnTo>
                    <a:pt x="38004" y="6135825"/>
                  </a:lnTo>
                  <a:lnTo>
                    <a:pt x="17487" y="6098028"/>
                  </a:lnTo>
                  <a:lnTo>
                    <a:pt x="4521" y="6056260"/>
                  </a:lnTo>
                  <a:lnTo>
                    <a:pt x="0" y="6011417"/>
                  </a:lnTo>
                  <a:lnTo>
                    <a:pt x="0" y="222516"/>
                  </a:lnTo>
                  <a:lnTo>
                    <a:pt x="4521" y="177670"/>
                  </a:lnTo>
                  <a:lnTo>
                    <a:pt x="17487" y="135900"/>
                  </a:lnTo>
                  <a:lnTo>
                    <a:pt x="38004" y="98103"/>
                  </a:lnTo>
                  <a:lnTo>
                    <a:pt x="65176" y="65171"/>
                  </a:lnTo>
                  <a:lnTo>
                    <a:pt x="98108" y="38000"/>
                  </a:lnTo>
                  <a:lnTo>
                    <a:pt x="135906" y="17485"/>
                  </a:lnTo>
                  <a:lnTo>
                    <a:pt x="177673" y="4520"/>
                  </a:lnTo>
                  <a:lnTo>
                    <a:pt x="222516" y="0"/>
                  </a:lnTo>
                  <a:lnTo>
                    <a:pt x="11476748" y="0"/>
                  </a:lnTo>
                  <a:lnTo>
                    <a:pt x="11521595" y="4520"/>
                  </a:lnTo>
                  <a:lnTo>
                    <a:pt x="11563364" y="17485"/>
                  </a:lnTo>
                  <a:lnTo>
                    <a:pt x="11601162" y="38000"/>
                  </a:lnTo>
                  <a:lnTo>
                    <a:pt x="11634093" y="65171"/>
                  </a:lnTo>
                  <a:lnTo>
                    <a:pt x="11661264" y="98103"/>
                  </a:lnTo>
                  <a:lnTo>
                    <a:pt x="11681779" y="135900"/>
                  </a:lnTo>
                  <a:lnTo>
                    <a:pt x="11694744" y="177670"/>
                  </a:lnTo>
                  <a:lnTo>
                    <a:pt x="11699265" y="222516"/>
                  </a:lnTo>
                  <a:lnTo>
                    <a:pt x="11699265" y="6011417"/>
                  </a:lnTo>
                  <a:lnTo>
                    <a:pt x="11694744" y="6056260"/>
                  </a:lnTo>
                  <a:lnTo>
                    <a:pt x="11681779" y="6098028"/>
                  </a:lnTo>
                  <a:lnTo>
                    <a:pt x="11661264" y="6135825"/>
                  </a:lnTo>
                  <a:lnTo>
                    <a:pt x="11634093" y="6168758"/>
                  </a:lnTo>
                  <a:lnTo>
                    <a:pt x="11601162" y="6195930"/>
                  </a:lnTo>
                  <a:lnTo>
                    <a:pt x="11563364" y="6216447"/>
                  </a:lnTo>
                  <a:lnTo>
                    <a:pt x="11521595" y="6229413"/>
                  </a:lnTo>
                  <a:lnTo>
                    <a:pt x="11476748" y="6233934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7836" y="1310957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77836" y="1310957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77577" y="1363055"/>
            <a:ext cx="482822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– the coloured, circular part of the eye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8358" y="1363055"/>
            <a:ext cx="1043172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iris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71486" y="1985898"/>
            <a:ext cx="2614295" cy="431800"/>
            <a:chOff x="771486" y="1985898"/>
            <a:chExt cx="2614295" cy="431800"/>
          </a:xfrm>
        </p:grpSpPr>
        <p:sp>
          <p:nvSpPr>
            <p:cNvPr id="11" name="object 11"/>
            <p:cNvSpPr/>
            <p:nvPr/>
          </p:nvSpPr>
          <p:spPr>
            <a:xfrm>
              <a:off x="777836" y="1992248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77836" y="1992248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77577" y="2037850"/>
            <a:ext cx="635222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– a type of art that usually shows a scene from nature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5752" y="2037850"/>
            <a:ext cx="1435778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landscape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71486" y="2667190"/>
            <a:ext cx="2614295" cy="431800"/>
            <a:chOff x="771486" y="2667190"/>
            <a:chExt cx="2614295" cy="431800"/>
          </a:xfrm>
        </p:grpSpPr>
        <p:sp>
          <p:nvSpPr>
            <p:cNvPr id="16" name="object 16"/>
            <p:cNvSpPr/>
            <p:nvPr/>
          </p:nvSpPr>
          <p:spPr>
            <a:xfrm>
              <a:off x="777836" y="2673540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77836" y="2673540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477577" y="2730394"/>
            <a:ext cx="399002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– a drawing of what you see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2000" y="2730394"/>
            <a:ext cx="260762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observational drawing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71486" y="3330156"/>
            <a:ext cx="2614295" cy="431800"/>
            <a:chOff x="771486" y="3330156"/>
            <a:chExt cx="2614295" cy="431800"/>
          </a:xfrm>
        </p:grpSpPr>
        <p:sp>
          <p:nvSpPr>
            <p:cNvPr id="21" name="object 21"/>
            <p:cNvSpPr/>
            <p:nvPr/>
          </p:nvSpPr>
          <p:spPr>
            <a:xfrm>
              <a:off x="777836" y="3336506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77836" y="3336506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94112" y="3389123"/>
            <a:ext cx="443738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– a piece of art of someone’s face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68423" y="3393161"/>
            <a:ext cx="1140512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portrait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71486" y="4011447"/>
            <a:ext cx="2614295" cy="431800"/>
            <a:chOff x="771486" y="4011447"/>
            <a:chExt cx="2614295" cy="431800"/>
          </a:xfrm>
        </p:grpSpPr>
        <p:sp>
          <p:nvSpPr>
            <p:cNvPr id="26" name="object 26"/>
            <p:cNvSpPr/>
            <p:nvPr/>
          </p:nvSpPr>
          <p:spPr>
            <a:xfrm>
              <a:off x="777836" y="4017797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77836" y="4017797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472902" y="4067789"/>
            <a:ext cx="574262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– the black opening in the centre of the eye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92127" y="4065523"/>
            <a:ext cx="666484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pupil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71486" y="5425814"/>
            <a:ext cx="2614295" cy="431800"/>
            <a:chOff x="771486" y="5425814"/>
            <a:chExt cx="2614295" cy="431800"/>
          </a:xfrm>
        </p:grpSpPr>
        <p:sp>
          <p:nvSpPr>
            <p:cNvPr id="31" name="object 31"/>
            <p:cNvSpPr/>
            <p:nvPr/>
          </p:nvSpPr>
          <p:spPr>
            <a:xfrm>
              <a:off x="777836" y="5432164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77836" y="5432164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601473" y="5497123"/>
            <a:ext cx="1207462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tear duct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1486" y="4714544"/>
            <a:ext cx="2614295" cy="431800"/>
            <a:chOff x="771486" y="4714544"/>
            <a:chExt cx="2614295" cy="431800"/>
          </a:xfrm>
        </p:grpSpPr>
        <p:sp>
          <p:nvSpPr>
            <p:cNvPr id="35" name="object 35"/>
            <p:cNvSpPr/>
            <p:nvPr/>
          </p:nvSpPr>
          <p:spPr>
            <a:xfrm>
              <a:off x="777836" y="4720894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0"/>
                  </a:moveTo>
                  <a:lnTo>
                    <a:pt x="25857" y="0"/>
                  </a:lnTo>
                  <a:lnTo>
                    <a:pt x="15816" y="2041"/>
                  </a:lnTo>
                  <a:lnTo>
                    <a:pt x="7594" y="7600"/>
                  </a:lnTo>
                  <a:lnTo>
                    <a:pt x="2039" y="15826"/>
                  </a:lnTo>
                  <a:lnTo>
                    <a:pt x="0" y="25869"/>
                  </a:lnTo>
                  <a:lnTo>
                    <a:pt x="0" y="392696"/>
                  </a:lnTo>
                  <a:lnTo>
                    <a:pt x="2039" y="402737"/>
                  </a:lnTo>
                  <a:lnTo>
                    <a:pt x="7594" y="410959"/>
                  </a:lnTo>
                  <a:lnTo>
                    <a:pt x="15816" y="416513"/>
                  </a:lnTo>
                  <a:lnTo>
                    <a:pt x="25857" y="418553"/>
                  </a:lnTo>
                  <a:lnTo>
                    <a:pt x="2575598" y="418553"/>
                  </a:lnTo>
                  <a:lnTo>
                    <a:pt x="2585639" y="416513"/>
                  </a:lnTo>
                  <a:lnTo>
                    <a:pt x="2593860" y="410959"/>
                  </a:lnTo>
                  <a:lnTo>
                    <a:pt x="2599415" y="402737"/>
                  </a:lnTo>
                  <a:lnTo>
                    <a:pt x="2601455" y="392696"/>
                  </a:lnTo>
                  <a:lnTo>
                    <a:pt x="2601455" y="25869"/>
                  </a:lnTo>
                  <a:lnTo>
                    <a:pt x="2599415" y="15826"/>
                  </a:lnTo>
                  <a:lnTo>
                    <a:pt x="2593860" y="7600"/>
                  </a:lnTo>
                  <a:lnTo>
                    <a:pt x="2585639" y="2041"/>
                  </a:lnTo>
                  <a:lnTo>
                    <a:pt x="2575598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77836" y="4720894"/>
              <a:ext cx="2601595" cy="419100"/>
            </a:xfrm>
            <a:custGeom>
              <a:avLst/>
              <a:gdLst/>
              <a:ahLst/>
              <a:cxnLst/>
              <a:rect l="l" t="t" r="r" b="b"/>
              <a:pathLst>
                <a:path w="2601595" h="419100">
                  <a:moveTo>
                    <a:pt x="2575598" y="418553"/>
                  </a:moveTo>
                  <a:lnTo>
                    <a:pt x="25857" y="418553"/>
                  </a:lnTo>
                  <a:lnTo>
                    <a:pt x="15816" y="416513"/>
                  </a:lnTo>
                  <a:lnTo>
                    <a:pt x="7594" y="410959"/>
                  </a:lnTo>
                  <a:lnTo>
                    <a:pt x="2039" y="402737"/>
                  </a:lnTo>
                  <a:lnTo>
                    <a:pt x="0" y="392696"/>
                  </a:lnTo>
                  <a:lnTo>
                    <a:pt x="0" y="25869"/>
                  </a:lnTo>
                  <a:lnTo>
                    <a:pt x="2039" y="15826"/>
                  </a:lnTo>
                  <a:lnTo>
                    <a:pt x="7594" y="7600"/>
                  </a:lnTo>
                  <a:lnTo>
                    <a:pt x="15816" y="2041"/>
                  </a:lnTo>
                  <a:lnTo>
                    <a:pt x="25857" y="0"/>
                  </a:lnTo>
                  <a:lnTo>
                    <a:pt x="2575598" y="0"/>
                  </a:lnTo>
                  <a:lnTo>
                    <a:pt x="2585639" y="2041"/>
                  </a:lnTo>
                  <a:lnTo>
                    <a:pt x="2593860" y="7600"/>
                  </a:lnTo>
                  <a:lnTo>
                    <a:pt x="2599415" y="15826"/>
                  </a:lnTo>
                  <a:lnTo>
                    <a:pt x="2601455" y="25869"/>
                  </a:lnTo>
                  <a:lnTo>
                    <a:pt x="2601455" y="392696"/>
                  </a:lnTo>
                  <a:lnTo>
                    <a:pt x="2599415" y="402737"/>
                  </a:lnTo>
                  <a:lnTo>
                    <a:pt x="2593860" y="410959"/>
                  </a:lnTo>
                  <a:lnTo>
                    <a:pt x="2585639" y="416513"/>
                  </a:lnTo>
                  <a:lnTo>
                    <a:pt x="2575598" y="418553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477577" y="4728724"/>
            <a:ext cx="6352223" cy="13531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13995" marR="5080" indent="-201930">
              <a:lnSpc>
                <a:spcPts val="2400"/>
              </a:lnSpc>
              <a:spcBef>
                <a:spcPts val="225"/>
              </a:spcBef>
              <a:buChar char="–"/>
              <a:tabLst>
                <a:tab pos="215900" algn="l"/>
              </a:tabLst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 piece of art showing inanimate objects such as fruit and 	flowers</a:t>
            </a:r>
            <a:endParaRPr dirty="0">
              <a:latin typeface="Grammarsaurus" pitchFamily="2" charset="0"/>
              <a:cs typeface="Arial MT"/>
            </a:endParaRPr>
          </a:p>
          <a:p>
            <a:pPr marL="213995" marR="660400" indent="-201930">
              <a:lnSpc>
                <a:spcPts val="2400"/>
              </a:lnSpc>
              <a:spcBef>
                <a:spcPts val="800"/>
              </a:spcBef>
              <a:buChar char="–"/>
              <a:tabLst>
                <a:tab pos="215900" algn="l"/>
              </a:tabLst>
            </a:pPr>
            <a:r>
              <a:rPr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the small tube in the corner of each eye that drains 	tears away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2029" y="4775303"/>
            <a:ext cx="112690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still life</a:t>
            </a:r>
            <a:endParaRPr dirty="0">
              <a:latin typeface="Grammarsaurus" pitchFamily="2" charset="0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14319" y="-6350"/>
            <a:ext cx="2584450" cy="6358255"/>
            <a:chOff x="9614319" y="-6350"/>
            <a:chExt cx="2584450" cy="6358255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14319" y="962069"/>
              <a:ext cx="1805876" cy="538961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646789" y="0"/>
              <a:ext cx="545465" cy="654050"/>
            </a:xfrm>
            <a:custGeom>
              <a:avLst/>
              <a:gdLst/>
              <a:ahLst/>
              <a:cxnLst/>
              <a:rect l="l" t="t" r="r" b="b"/>
              <a:pathLst>
                <a:path w="545465" h="654050">
                  <a:moveTo>
                    <a:pt x="545211" y="0"/>
                  </a:moveTo>
                  <a:lnTo>
                    <a:pt x="2730" y="0"/>
                  </a:lnTo>
                  <a:lnTo>
                    <a:pt x="1569" y="13897"/>
                  </a:lnTo>
                  <a:lnTo>
                    <a:pt x="712" y="27876"/>
                  </a:lnTo>
                  <a:lnTo>
                    <a:pt x="181" y="41940"/>
                  </a:lnTo>
                  <a:lnTo>
                    <a:pt x="0" y="56095"/>
                  </a:lnTo>
                  <a:lnTo>
                    <a:pt x="1960" y="104695"/>
                  </a:lnTo>
                  <a:lnTo>
                    <a:pt x="7740" y="152231"/>
                  </a:lnTo>
                  <a:lnTo>
                    <a:pt x="17191" y="198554"/>
                  </a:lnTo>
                  <a:lnTo>
                    <a:pt x="30163" y="243517"/>
                  </a:lnTo>
                  <a:lnTo>
                    <a:pt x="46505" y="286970"/>
                  </a:lnTo>
                  <a:lnTo>
                    <a:pt x="66068" y="328767"/>
                  </a:lnTo>
                  <a:lnTo>
                    <a:pt x="88701" y="368759"/>
                  </a:lnTo>
                  <a:lnTo>
                    <a:pt x="114255" y="406798"/>
                  </a:lnTo>
                  <a:lnTo>
                    <a:pt x="142579" y="442736"/>
                  </a:lnTo>
                  <a:lnTo>
                    <a:pt x="173524" y="476425"/>
                  </a:lnTo>
                  <a:lnTo>
                    <a:pt x="206940" y="507717"/>
                  </a:lnTo>
                  <a:lnTo>
                    <a:pt x="242676" y="536463"/>
                  </a:lnTo>
                  <a:lnTo>
                    <a:pt x="280583" y="562515"/>
                  </a:lnTo>
                  <a:lnTo>
                    <a:pt x="320511" y="585726"/>
                  </a:lnTo>
                  <a:lnTo>
                    <a:pt x="362309" y="605947"/>
                  </a:lnTo>
                  <a:lnTo>
                    <a:pt x="405828" y="623031"/>
                  </a:lnTo>
                  <a:lnTo>
                    <a:pt x="450918" y="636828"/>
                  </a:lnTo>
                  <a:lnTo>
                    <a:pt x="497429" y="647192"/>
                  </a:lnTo>
                  <a:lnTo>
                    <a:pt x="545211" y="653973"/>
                  </a:lnTo>
                  <a:lnTo>
                    <a:pt x="545211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1646789" y="0"/>
              <a:ext cx="545465" cy="654050"/>
            </a:xfrm>
            <a:custGeom>
              <a:avLst/>
              <a:gdLst/>
              <a:ahLst/>
              <a:cxnLst/>
              <a:rect l="l" t="t" r="r" b="b"/>
              <a:pathLst>
                <a:path w="545465" h="654050">
                  <a:moveTo>
                    <a:pt x="2730" y="0"/>
                  </a:moveTo>
                  <a:lnTo>
                    <a:pt x="1569" y="13897"/>
                  </a:lnTo>
                  <a:lnTo>
                    <a:pt x="712" y="27876"/>
                  </a:lnTo>
                  <a:lnTo>
                    <a:pt x="181" y="41940"/>
                  </a:lnTo>
                  <a:lnTo>
                    <a:pt x="0" y="56095"/>
                  </a:lnTo>
                  <a:lnTo>
                    <a:pt x="1960" y="104695"/>
                  </a:lnTo>
                  <a:lnTo>
                    <a:pt x="7740" y="152231"/>
                  </a:lnTo>
                  <a:lnTo>
                    <a:pt x="17191" y="198554"/>
                  </a:lnTo>
                  <a:lnTo>
                    <a:pt x="30163" y="243517"/>
                  </a:lnTo>
                  <a:lnTo>
                    <a:pt x="46505" y="286970"/>
                  </a:lnTo>
                  <a:lnTo>
                    <a:pt x="66068" y="328767"/>
                  </a:lnTo>
                  <a:lnTo>
                    <a:pt x="88701" y="368759"/>
                  </a:lnTo>
                  <a:lnTo>
                    <a:pt x="114255" y="406798"/>
                  </a:lnTo>
                  <a:lnTo>
                    <a:pt x="142579" y="442736"/>
                  </a:lnTo>
                  <a:lnTo>
                    <a:pt x="173524" y="476425"/>
                  </a:lnTo>
                  <a:lnTo>
                    <a:pt x="206940" y="507717"/>
                  </a:lnTo>
                  <a:lnTo>
                    <a:pt x="242676" y="536463"/>
                  </a:lnTo>
                  <a:lnTo>
                    <a:pt x="280583" y="562515"/>
                  </a:lnTo>
                  <a:lnTo>
                    <a:pt x="320511" y="585726"/>
                  </a:lnTo>
                  <a:lnTo>
                    <a:pt x="362309" y="605947"/>
                  </a:lnTo>
                  <a:lnTo>
                    <a:pt x="405828" y="623031"/>
                  </a:lnTo>
                  <a:lnTo>
                    <a:pt x="450918" y="636828"/>
                  </a:lnTo>
                  <a:lnTo>
                    <a:pt x="497429" y="647192"/>
                  </a:lnTo>
                  <a:lnTo>
                    <a:pt x="545211" y="653973"/>
                  </a:lnTo>
                  <a:lnTo>
                    <a:pt x="545211" y="0"/>
                  </a:lnTo>
                  <a:lnTo>
                    <a:pt x="2730" y="0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2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802585" y="182295"/>
            <a:ext cx="6586855" cy="768350"/>
            <a:chOff x="2802585" y="182295"/>
            <a:chExt cx="6586855" cy="768350"/>
          </a:xfrm>
        </p:grpSpPr>
        <p:sp>
          <p:nvSpPr>
            <p:cNvPr id="45" name="object 45"/>
            <p:cNvSpPr/>
            <p:nvPr/>
          </p:nvSpPr>
          <p:spPr>
            <a:xfrm>
              <a:off x="2808935" y="188645"/>
              <a:ext cx="6574155" cy="755650"/>
            </a:xfrm>
            <a:custGeom>
              <a:avLst/>
              <a:gdLst/>
              <a:ahLst/>
              <a:cxnLst/>
              <a:rect l="l" t="t" r="r" b="b"/>
              <a:pathLst>
                <a:path w="6574155" h="755650">
                  <a:moveTo>
                    <a:pt x="6529679" y="0"/>
                  </a:moveTo>
                  <a:lnTo>
                    <a:pt x="44450" y="0"/>
                  </a:lnTo>
                  <a:lnTo>
                    <a:pt x="27164" y="3498"/>
                  </a:lnTo>
                  <a:lnTo>
                    <a:pt x="13033" y="13033"/>
                  </a:lnTo>
                  <a:lnTo>
                    <a:pt x="3498" y="27164"/>
                  </a:lnTo>
                  <a:lnTo>
                    <a:pt x="0" y="44449"/>
                  </a:lnTo>
                  <a:lnTo>
                    <a:pt x="0" y="710691"/>
                  </a:lnTo>
                  <a:lnTo>
                    <a:pt x="3498" y="727977"/>
                  </a:lnTo>
                  <a:lnTo>
                    <a:pt x="13033" y="742108"/>
                  </a:lnTo>
                  <a:lnTo>
                    <a:pt x="27164" y="751643"/>
                  </a:lnTo>
                  <a:lnTo>
                    <a:pt x="44450" y="755141"/>
                  </a:lnTo>
                  <a:lnTo>
                    <a:pt x="6529679" y="755141"/>
                  </a:lnTo>
                  <a:lnTo>
                    <a:pt x="6546965" y="751643"/>
                  </a:lnTo>
                  <a:lnTo>
                    <a:pt x="6561096" y="742108"/>
                  </a:lnTo>
                  <a:lnTo>
                    <a:pt x="6570631" y="727977"/>
                  </a:lnTo>
                  <a:lnTo>
                    <a:pt x="6574129" y="710691"/>
                  </a:lnTo>
                  <a:lnTo>
                    <a:pt x="6574129" y="44449"/>
                  </a:lnTo>
                  <a:lnTo>
                    <a:pt x="6570631" y="27164"/>
                  </a:lnTo>
                  <a:lnTo>
                    <a:pt x="6561096" y="13033"/>
                  </a:lnTo>
                  <a:lnTo>
                    <a:pt x="6546965" y="3498"/>
                  </a:lnTo>
                  <a:lnTo>
                    <a:pt x="6529679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808935" y="188645"/>
              <a:ext cx="6574155" cy="755650"/>
            </a:xfrm>
            <a:custGeom>
              <a:avLst/>
              <a:gdLst/>
              <a:ahLst/>
              <a:cxnLst/>
              <a:rect l="l" t="t" r="r" b="b"/>
              <a:pathLst>
                <a:path w="6574155" h="755650">
                  <a:moveTo>
                    <a:pt x="44450" y="755141"/>
                  </a:moveTo>
                  <a:lnTo>
                    <a:pt x="27164" y="751643"/>
                  </a:lnTo>
                  <a:lnTo>
                    <a:pt x="13033" y="742108"/>
                  </a:lnTo>
                  <a:lnTo>
                    <a:pt x="3498" y="727977"/>
                  </a:lnTo>
                  <a:lnTo>
                    <a:pt x="0" y="710691"/>
                  </a:lnTo>
                  <a:lnTo>
                    <a:pt x="0" y="44449"/>
                  </a:lnTo>
                  <a:lnTo>
                    <a:pt x="3498" y="27164"/>
                  </a:lnTo>
                  <a:lnTo>
                    <a:pt x="13033" y="13033"/>
                  </a:lnTo>
                  <a:lnTo>
                    <a:pt x="27164" y="3498"/>
                  </a:lnTo>
                  <a:lnTo>
                    <a:pt x="44450" y="0"/>
                  </a:lnTo>
                  <a:lnTo>
                    <a:pt x="6529679" y="0"/>
                  </a:lnTo>
                  <a:lnTo>
                    <a:pt x="6546965" y="3498"/>
                  </a:lnTo>
                  <a:lnTo>
                    <a:pt x="6561096" y="13033"/>
                  </a:lnTo>
                  <a:lnTo>
                    <a:pt x="6570631" y="27164"/>
                  </a:lnTo>
                  <a:lnTo>
                    <a:pt x="6574129" y="44449"/>
                  </a:lnTo>
                  <a:lnTo>
                    <a:pt x="6574129" y="710691"/>
                  </a:lnTo>
                  <a:lnTo>
                    <a:pt x="6570631" y="727977"/>
                  </a:lnTo>
                  <a:lnTo>
                    <a:pt x="6561096" y="742108"/>
                  </a:lnTo>
                  <a:lnTo>
                    <a:pt x="6546965" y="751643"/>
                  </a:lnTo>
                  <a:lnTo>
                    <a:pt x="6529679" y="755141"/>
                  </a:lnTo>
                  <a:lnTo>
                    <a:pt x="44450" y="755141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2494898" y="289108"/>
            <a:ext cx="720220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0" indent="-566738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Key vocabulary for this lesson:</a:t>
            </a:r>
          </a:p>
        </p:txBody>
      </p:sp>
      <p:grpSp>
        <p:nvGrpSpPr>
          <p:cNvPr id="48" name="object 48"/>
          <p:cNvGrpSpPr/>
          <p:nvPr/>
        </p:nvGrpSpPr>
        <p:grpSpPr>
          <a:xfrm>
            <a:off x="4968265" y="6364381"/>
            <a:ext cx="2255520" cy="363220"/>
            <a:chOff x="4968265" y="6364381"/>
            <a:chExt cx="2255520" cy="363220"/>
          </a:xfrm>
        </p:grpSpPr>
        <p:sp>
          <p:nvSpPr>
            <p:cNvPr id="49" name="object 49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Grammarsaurus" pitchFamily="2" charset="0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9743" y="6410997"/>
              <a:ext cx="270797" cy="270793"/>
            </a:xfrm>
            <a:prstGeom prst="rect">
              <a:avLst/>
            </a:prstGeom>
          </p:spPr>
        </p:pic>
      </p:grpSp>
      <p:sp>
        <p:nvSpPr>
          <p:cNvPr id="53" name="object 24">
            <a:extLst>
              <a:ext uri="{FF2B5EF4-FFF2-40B4-BE49-F238E27FC236}">
                <a16:creationId xmlns:a16="http://schemas.microsoft.com/office/drawing/2014/main" id="{04A4284C-4980-9AA2-A1A7-108A3CBD07AF}"/>
              </a:ext>
            </a:extLst>
          </p:cNvPr>
          <p:cNvSpPr txBox="1"/>
          <p:nvPr/>
        </p:nvSpPr>
        <p:spPr>
          <a:xfrm>
            <a:off x="5415668" y="644368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3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0017" y="1097356"/>
            <a:ext cx="11712575" cy="5630545"/>
            <a:chOff x="240017" y="1097356"/>
            <a:chExt cx="11712575" cy="5630545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6367" y="1524990"/>
              <a:ext cx="11699875" cy="4227830"/>
            </a:xfrm>
            <a:custGeom>
              <a:avLst/>
              <a:gdLst/>
              <a:ahLst/>
              <a:cxnLst/>
              <a:rect l="l" t="t" r="r" b="b"/>
              <a:pathLst>
                <a:path w="11699875" h="4227830">
                  <a:moveTo>
                    <a:pt x="11699265" y="0"/>
                  </a:moveTo>
                  <a:lnTo>
                    <a:pt x="0" y="0"/>
                  </a:lnTo>
                  <a:lnTo>
                    <a:pt x="0" y="4227690"/>
                  </a:lnTo>
                  <a:lnTo>
                    <a:pt x="11699265" y="4227690"/>
                  </a:lnTo>
                  <a:lnTo>
                    <a:pt x="11699265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6367" y="1524990"/>
              <a:ext cx="11699875" cy="4227830"/>
            </a:xfrm>
            <a:custGeom>
              <a:avLst/>
              <a:gdLst/>
              <a:ahLst/>
              <a:cxnLst/>
              <a:rect l="l" t="t" r="r" b="b"/>
              <a:pathLst>
                <a:path w="11699875" h="4227830">
                  <a:moveTo>
                    <a:pt x="0" y="4227690"/>
                  </a:moveTo>
                  <a:lnTo>
                    <a:pt x="11699265" y="4227690"/>
                  </a:lnTo>
                  <a:lnTo>
                    <a:pt x="11699265" y="0"/>
                  </a:lnTo>
                  <a:lnTo>
                    <a:pt x="0" y="0"/>
                  </a:lnTo>
                  <a:lnTo>
                    <a:pt x="0" y="4227690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041" y="1097356"/>
              <a:ext cx="3376674" cy="543972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4145344" y="2012594"/>
            <a:ext cx="7333615" cy="3348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700"/>
              </a:lnSpc>
              <a:spcBef>
                <a:spcPts val="100"/>
              </a:spcBef>
            </a:pPr>
            <a:r>
              <a:rPr sz="2400" dirty="0">
                <a:latin typeface="Grammarsaurus" pitchFamily="2" charset="0"/>
              </a:rPr>
              <a:t>Use the </a:t>
            </a:r>
            <a:r>
              <a:rPr sz="2400" b="1" dirty="0">
                <a:latin typeface="Grammarsaurus" pitchFamily="2" charset="0"/>
                <a:cs typeface="Arial"/>
              </a:rPr>
              <a:t>sentence starters </a:t>
            </a:r>
            <a:r>
              <a:rPr sz="2400" dirty="0">
                <a:latin typeface="Grammarsaurus" pitchFamily="2" charset="0"/>
              </a:rPr>
              <a:t>below to </a:t>
            </a:r>
            <a:r>
              <a:rPr sz="2400" b="1" dirty="0">
                <a:latin typeface="Grammarsaurus" pitchFamily="2" charset="0"/>
                <a:cs typeface="Arial"/>
              </a:rPr>
              <a:t>discuss line and texture </a:t>
            </a:r>
            <a:r>
              <a:rPr sz="2400" dirty="0">
                <a:latin typeface="Grammarsaurus" pitchFamily="2" charset="0"/>
              </a:rPr>
              <a:t>with your learning partner.</a:t>
            </a:r>
          </a:p>
          <a:p>
            <a:pPr marL="241300" indent="-228600">
              <a:lnSpc>
                <a:spcPct val="100000"/>
              </a:lnSpc>
              <a:spcBef>
                <a:spcPts val="239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Grammarsaurus" pitchFamily="2" charset="0"/>
              </a:rPr>
              <a:t>“A line is…”</a:t>
            </a: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Grammarsaurus" pitchFamily="2" charset="0"/>
              </a:rPr>
              <a:t>“Texture is...”</a:t>
            </a: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Grammarsaurus" pitchFamily="2" charset="0"/>
              </a:rPr>
              <a:t>“Words we can use to describe texture include...”</a:t>
            </a:r>
          </a:p>
          <a:p>
            <a:pPr marL="12700" marR="5080">
              <a:lnSpc>
                <a:spcPct val="105700"/>
              </a:lnSpc>
              <a:spcBef>
                <a:spcPts val="1870"/>
              </a:spcBef>
            </a:pPr>
            <a:r>
              <a:rPr sz="2400" dirty="0">
                <a:latin typeface="Grammarsaurus" pitchFamily="2" charset="0"/>
              </a:rPr>
              <a:t>Be ready to </a:t>
            </a:r>
            <a:r>
              <a:rPr sz="2400" b="1" dirty="0">
                <a:latin typeface="Grammarsaurus" pitchFamily="2" charset="0"/>
                <a:cs typeface="Arial"/>
              </a:rPr>
              <a:t>share your feedback </a:t>
            </a:r>
            <a:r>
              <a:rPr sz="2400" dirty="0">
                <a:latin typeface="Grammarsaurus" pitchFamily="2" charset="0"/>
              </a:rPr>
              <a:t>with the class before the </a:t>
            </a:r>
            <a:r>
              <a:rPr sz="2400" b="1" dirty="0">
                <a:latin typeface="Grammarsaurus" pitchFamily="2" charset="0"/>
                <a:cs typeface="Arial"/>
              </a:rPr>
              <a:t>answers are revealed</a:t>
            </a:r>
            <a:r>
              <a:rPr sz="2400" dirty="0">
                <a:latin typeface="Grammarsaurus" pitchFamily="2" charset="0"/>
              </a:rPr>
              <a:t>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772228" y="145453"/>
            <a:ext cx="2647950" cy="768350"/>
            <a:chOff x="4772228" y="145453"/>
            <a:chExt cx="2647950" cy="768350"/>
          </a:xfrm>
        </p:grpSpPr>
        <p:sp>
          <p:nvSpPr>
            <p:cNvPr id="12" name="object 12"/>
            <p:cNvSpPr/>
            <p:nvPr/>
          </p:nvSpPr>
          <p:spPr>
            <a:xfrm>
              <a:off x="4778578" y="151803"/>
              <a:ext cx="2635250" cy="755650"/>
            </a:xfrm>
            <a:custGeom>
              <a:avLst/>
              <a:gdLst/>
              <a:ahLst/>
              <a:cxnLst/>
              <a:rect l="l" t="t" r="r" b="b"/>
              <a:pathLst>
                <a:path w="2635250" h="755650">
                  <a:moveTo>
                    <a:pt x="2617012" y="0"/>
                  </a:moveTo>
                  <a:lnTo>
                    <a:pt x="17818" y="0"/>
                  </a:lnTo>
                  <a:lnTo>
                    <a:pt x="10887" y="3498"/>
                  </a:lnTo>
                  <a:lnTo>
                    <a:pt x="5222" y="13033"/>
                  </a:lnTo>
                  <a:lnTo>
                    <a:pt x="1401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401" y="727977"/>
                  </a:lnTo>
                  <a:lnTo>
                    <a:pt x="5222" y="742108"/>
                  </a:lnTo>
                  <a:lnTo>
                    <a:pt x="10887" y="751643"/>
                  </a:lnTo>
                  <a:lnTo>
                    <a:pt x="17818" y="755142"/>
                  </a:lnTo>
                  <a:lnTo>
                    <a:pt x="2617012" y="755142"/>
                  </a:lnTo>
                  <a:lnTo>
                    <a:pt x="2623943" y="751643"/>
                  </a:lnTo>
                  <a:lnTo>
                    <a:pt x="2629608" y="742108"/>
                  </a:lnTo>
                  <a:lnTo>
                    <a:pt x="2633429" y="727977"/>
                  </a:lnTo>
                  <a:lnTo>
                    <a:pt x="2634830" y="710692"/>
                  </a:lnTo>
                  <a:lnTo>
                    <a:pt x="2634830" y="44450"/>
                  </a:lnTo>
                  <a:lnTo>
                    <a:pt x="2633429" y="27164"/>
                  </a:lnTo>
                  <a:lnTo>
                    <a:pt x="2629608" y="13033"/>
                  </a:lnTo>
                  <a:lnTo>
                    <a:pt x="2623943" y="3498"/>
                  </a:lnTo>
                  <a:lnTo>
                    <a:pt x="261701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778578" y="151803"/>
              <a:ext cx="2635250" cy="755650"/>
            </a:xfrm>
            <a:custGeom>
              <a:avLst/>
              <a:gdLst/>
              <a:ahLst/>
              <a:cxnLst/>
              <a:rect l="l" t="t" r="r" b="b"/>
              <a:pathLst>
                <a:path w="2635250" h="755650">
                  <a:moveTo>
                    <a:pt x="17818" y="755142"/>
                  </a:moveTo>
                  <a:lnTo>
                    <a:pt x="10887" y="751643"/>
                  </a:lnTo>
                  <a:lnTo>
                    <a:pt x="5222" y="742108"/>
                  </a:lnTo>
                  <a:lnTo>
                    <a:pt x="1401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401" y="27164"/>
                  </a:lnTo>
                  <a:lnTo>
                    <a:pt x="5222" y="13033"/>
                  </a:lnTo>
                  <a:lnTo>
                    <a:pt x="10887" y="3498"/>
                  </a:lnTo>
                  <a:lnTo>
                    <a:pt x="17818" y="0"/>
                  </a:lnTo>
                  <a:lnTo>
                    <a:pt x="2617012" y="0"/>
                  </a:lnTo>
                  <a:lnTo>
                    <a:pt x="2623943" y="3498"/>
                  </a:lnTo>
                  <a:lnTo>
                    <a:pt x="2629608" y="13033"/>
                  </a:lnTo>
                  <a:lnTo>
                    <a:pt x="2633429" y="27164"/>
                  </a:lnTo>
                  <a:lnTo>
                    <a:pt x="2634830" y="44450"/>
                  </a:lnTo>
                  <a:lnTo>
                    <a:pt x="2634830" y="710692"/>
                  </a:lnTo>
                  <a:lnTo>
                    <a:pt x="2633429" y="727977"/>
                  </a:lnTo>
                  <a:lnTo>
                    <a:pt x="2629608" y="742108"/>
                  </a:lnTo>
                  <a:lnTo>
                    <a:pt x="2623943" y="751643"/>
                  </a:lnTo>
                  <a:lnTo>
                    <a:pt x="2617012" y="755142"/>
                  </a:lnTo>
                  <a:lnTo>
                    <a:pt x="17818" y="755142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94898" y="220904"/>
            <a:ext cx="7202204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6663" indent="-249555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Let’s recap</a:t>
            </a: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6F53E1AB-6C20-FA5D-6C96-F7CCAB306A80}"/>
              </a:ext>
            </a:extLst>
          </p:cNvPr>
          <p:cNvSpPr txBox="1"/>
          <p:nvPr/>
        </p:nvSpPr>
        <p:spPr>
          <a:xfrm>
            <a:off x="5415668" y="644368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4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70553" y="145453"/>
            <a:ext cx="3253740" cy="6582409"/>
            <a:chOff x="3970553" y="145453"/>
            <a:chExt cx="325374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1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8"/>
              <a:ext cx="270797" cy="2707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76903" y="151803"/>
              <a:ext cx="2687320" cy="755650"/>
            </a:xfrm>
            <a:custGeom>
              <a:avLst/>
              <a:gdLst/>
              <a:ahLst/>
              <a:cxnLst/>
              <a:rect l="l" t="t" r="r" b="b"/>
              <a:pathLst>
                <a:path w="2687320" h="755650">
                  <a:moveTo>
                    <a:pt x="2668752" y="0"/>
                  </a:moveTo>
                  <a:lnTo>
                    <a:pt x="18161" y="0"/>
                  </a:lnTo>
                  <a:lnTo>
                    <a:pt x="11096" y="3498"/>
                  </a:lnTo>
                  <a:lnTo>
                    <a:pt x="5322" y="13033"/>
                  </a:lnTo>
                  <a:lnTo>
                    <a:pt x="1428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428" y="727977"/>
                  </a:lnTo>
                  <a:lnTo>
                    <a:pt x="5322" y="742108"/>
                  </a:lnTo>
                  <a:lnTo>
                    <a:pt x="11096" y="751643"/>
                  </a:lnTo>
                  <a:lnTo>
                    <a:pt x="18161" y="755142"/>
                  </a:lnTo>
                  <a:lnTo>
                    <a:pt x="2668752" y="755142"/>
                  </a:lnTo>
                  <a:lnTo>
                    <a:pt x="2675812" y="751643"/>
                  </a:lnTo>
                  <a:lnTo>
                    <a:pt x="2681585" y="742108"/>
                  </a:lnTo>
                  <a:lnTo>
                    <a:pt x="2685483" y="727977"/>
                  </a:lnTo>
                  <a:lnTo>
                    <a:pt x="2686913" y="710692"/>
                  </a:lnTo>
                  <a:lnTo>
                    <a:pt x="2686913" y="44450"/>
                  </a:lnTo>
                  <a:lnTo>
                    <a:pt x="2685483" y="27164"/>
                  </a:lnTo>
                  <a:lnTo>
                    <a:pt x="2681585" y="13033"/>
                  </a:lnTo>
                  <a:lnTo>
                    <a:pt x="2675812" y="3498"/>
                  </a:lnTo>
                  <a:lnTo>
                    <a:pt x="266875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76903" y="151803"/>
              <a:ext cx="2687320" cy="755650"/>
            </a:xfrm>
            <a:custGeom>
              <a:avLst/>
              <a:gdLst/>
              <a:ahLst/>
              <a:cxnLst/>
              <a:rect l="l" t="t" r="r" b="b"/>
              <a:pathLst>
                <a:path w="2687320" h="755650">
                  <a:moveTo>
                    <a:pt x="18161" y="755142"/>
                  </a:moveTo>
                  <a:lnTo>
                    <a:pt x="11096" y="751643"/>
                  </a:lnTo>
                  <a:lnTo>
                    <a:pt x="5322" y="742108"/>
                  </a:lnTo>
                  <a:lnTo>
                    <a:pt x="1428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428" y="27164"/>
                  </a:lnTo>
                  <a:lnTo>
                    <a:pt x="5322" y="13033"/>
                  </a:lnTo>
                  <a:lnTo>
                    <a:pt x="11096" y="3498"/>
                  </a:lnTo>
                  <a:lnTo>
                    <a:pt x="18161" y="0"/>
                  </a:lnTo>
                  <a:lnTo>
                    <a:pt x="2668752" y="0"/>
                  </a:lnTo>
                  <a:lnTo>
                    <a:pt x="2675812" y="3498"/>
                  </a:lnTo>
                  <a:lnTo>
                    <a:pt x="2681585" y="13033"/>
                  </a:lnTo>
                  <a:lnTo>
                    <a:pt x="2685483" y="27164"/>
                  </a:lnTo>
                  <a:lnTo>
                    <a:pt x="2686913" y="44450"/>
                  </a:lnTo>
                  <a:lnTo>
                    <a:pt x="2686913" y="710692"/>
                  </a:lnTo>
                  <a:lnTo>
                    <a:pt x="2685483" y="727977"/>
                  </a:lnTo>
                  <a:lnTo>
                    <a:pt x="2681585" y="742108"/>
                  </a:lnTo>
                  <a:lnTo>
                    <a:pt x="2675812" y="751643"/>
                  </a:lnTo>
                  <a:lnTo>
                    <a:pt x="2668752" y="755142"/>
                  </a:lnTo>
                  <a:lnTo>
                    <a:pt x="18161" y="755142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76903" y="234560"/>
            <a:ext cx="26873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Let’s recap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561556" y="251472"/>
            <a:ext cx="1660525" cy="556260"/>
            <a:chOff x="6561556" y="251472"/>
            <a:chExt cx="1660525" cy="556260"/>
          </a:xfrm>
        </p:grpSpPr>
        <p:sp>
          <p:nvSpPr>
            <p:cNvPr id="11" name="object 11"/>
            <p:cNvSpPr/>
            <p:nvPr/>
          </p:nvSpPr>
          <p:spPr>
            <a:xfrm>
              <a:off x="6567906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099"/>
                  </a:lnTo>
                  <a:lnTo>
                    <a:pt x="0" y="505002"/>
                  </a:lnTo>
                  <a:lnTo>
                    <a:pt x="2993" y="519833"/>
                  </a:lnTo>
                  <a:lnTo>
                    <a:pt x="11158" y="531944"/>
                  </a:lnTo>
                  <a:lnTo>
                    <a:pt x="23268" y="540108"/>
                  </a:lnTo>
                  <a:lnTo>
                    <a:pt x="38100" y="543102"/>
                  </a:lnTo>
                  <a:lnTo>
                    <a:pt x="1609102" y="543102"/>
                  </a:lnTo>
                  <a:lnTo>
                    <a:pt x="1623933" y="540108"/>
                  </a:lnTo>
                  <a:lnTo>
                    <a:pt x="1636044" y="531944"/>
                  </a:lnTo>
                  <a:lnTo>
                    <a:pt x="1644208" y="519833"/>
                  </a:lnTo>
                  <a:lnTo>
                    <a:pt x="1647202" y="505002"/>
                  </a:lnTo>
                  <a:lnTo>
                    <a:pt x="1647202" y="38099"/>
                  </a:lnTo>
                  <a:lnTo>
                    <a:pt x="1644208" y="23268"/>
                  </a:lnTo>
                  <a:lnTo>
                    <a:pt x="1636044" y="11158"/>
                  </a:lnTo>
                  <a:lnTo>
                    <a:pt x="1623933" y="2993"/>
                  </a:lnTo>
                  <a:lnTo>
                    <a:pt x="1609102" y="0"/>
                  </a:lnTo>
                  <a:close/>
                </a:path>
              </a:pathLst>
            </a:custGeom>
            <a:solidFill>
              <a:srgbClr val="A4BE5C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567906" y="257822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543102"/>
                  </a:moveTo>
                  <a:lnTo>
                    <a:pt x="38100" y="543102"/>
                  </a:lnTo>
                  <a:lnTo>
                    <a:pt x="23268" y="540108"/>
                  </a:lnTo>
                  <a:lnTo>
                    <a:pt x="11158" y="531944"/>
                  </a:lnTo>
                  <a:lnTo>
                    <a:pt x="2993" y="519833"/>
                  </a:lnTo>
                  <a:lnTo>
                    <a:pt x="0" y="505002"/>
                  </a:lnTo>
                  <a:lnTo>
                    <a:pt x="0" y="38099"/>
                  </a:ln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09102" y="0"/>
                  </a:lnTo>
                  <a:lnTo>
                    <a:pt x="1623933" y="2993"/>
                  </a:lnTo>
                  <a:lnTo>
                    <a:pt x="1636044" y="11158"/>
                  </a:lnTo>
                  <a:lnTo>
                    <a:pt x="1644208" y="23268"/>
                  </a:lnTo>
                  <a:lnTo>
                    <a:pt x="1647202" y="38099"/>
                  </a:lnTo>
                  <a:lnTo>
                    <a:pt x="1647202" y="505002"/>
                  </a:lnTo>
                  <a:lnTo>
                    <a:pt x="1644208" y="519833"/>
                  </a:lnTo>
                  <a:lnTo>
                    <a:pt x="1636044" y="531944"/>
                  </a:lnTo>
                  <a:lnTo>
                    <a:pt x="1623933" y="540108"/>
                  </a:lnTo>
                  <a:lnTo>
                    <a:pt x="1609102" y="543102"/>
                  </a:lnTo>
                </a:path>
              </a:pathLst>
            </a:custGeom>
            <a:ln w="1269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34492" y="310743"/>
            <a:ext cx="111379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answers</a:t>
            </a:r>
            <a:endParaRPr sz="2200" dirty="0">
              <a:latin typeface="Grammarsaurus" pitchFamily="2" charset="0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0887" y="908088"/>
            <a:ext cx="10490200" cy="5626735"/>
            <a:chOff x="880887" y="908088"/>
            <a:chExt cx="10490200" cy="562673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887" y="908088"/>
              <a:ext cx="2398392" cy="562673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643756" y="1437690"/>
              <a:ext cx="7720965" cy="4103370"/>
            </a:xfrm>
            <a:custGeom>
              <a:avLst/>
              <a:gdLst/>
              <a:ahLst/>
              <a:cxnLst/>
              <a:rect l="l" t="t" r="r" b="b"/>
              <a:pathLst>
                <a:path w="7720965" h="4103370">
                  <a:moveTo>
                    <a:pt x="7540409" y="0"/>
                  </a:move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6"/>
                  </a:lnTo>
                  <a:lnTo>
                    <a:pt x="24615" y="89295"/>
                  </a:lnTo>
                  <a:lnTo>
                    <a:pt x="6440" y="132362"/>
                  </a:lnTo>
                  <a:lnTo>
                    <a:pt x="0" y="180289"/>
                  </a:lnTo>
                  <a:lnTo>
                    <a:pt x="0" y="3922915"/>
                  </a:lnTo>
                  <a:lnTo>
                    <a:pt x="6440" y="3970848"/>
                  </a:lnTo>
                  <a:lnTo>
                    <a:pt x="24615" y="4013918"/>
                  </a:lnTo>
                  <a:lnTo>
                    <a:pt x="52808" y="4050409"/>
                  </a:lnTo>
                  <a:lnTo>
                    <a:pt x="89298" y="4078601"/>
                  </a:lnTo>
                  <a:lnTo>
                    <a:pt x="132369" y="4096777"/>
                  </a:lnTo>
                  <a:lnTo>
                    <a:pt x="180301" y="4103217"/>
                  </a:lnTo>
                  <a:lnTo>
                    <a:pt x="7540409" y="4103217"/>
                  </a:lnTo>
                  <a:lnTo>
                    <a:pt x="7588336" y="4096777"/>
                  </a:lnTo>
                  <a:lnTo>
                    <a:pt x="7631403" y="4078601"/>
                  </a:lnTo>
                  <a:lnTo>
                    <a:pt x="7667891" y="4050409"/>
                  </a:lnTo>
                  <a:lnTo>
                    <a:pt x="7696082" y="4013918"/>
                  </a:lnTo>
                  <a:lnTo>
                    <a:pt x="7714257" y="3970848"/>
                  </a:lnTo>
                  <a:lnTo>
                    <a:pt x="7720698" y="3922915"/>
                  </a:lnTo>
                  <a:lnTo>
                    <a:pt x="7720698" y="180289"/>
                  </a:lnTo>
                  <a:lnTo>
                    <a:pt x="7714257" y="132362"/>
                  </a:lnTo>
                  <a:lnTo>
                    <a:pt x="7696082" y="89295"/>
                  </a:lnTo>
                  <a:lnTo>
                    <a:pt x="7667891" y="52806"/>
                  </a:lnTo>
                  <a:lnTo>
                    <a:pt x="7631403" y="24615"/>
                  </a:lnTo>
                  <a:lnTo>
                    <a:pt x="7588336" y="6440"/>
                  </a:lnTo>
                  <a:lnTo>
                    <a:pt x="7540409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643756" y="1437690"/>
              <a:ext cx="7720965" cy="4103370"/>
            </a:xfrm>
            <a:custGeom>
              <a:avLst/>
              <a:gdLst/>
              <a:ahLst/>
              <a:cxnLst/>
              <a:rect l="l" t="t" r="r" b="b"/>
              <a:pathLst>
                <a:path w="7720965" h="4103370">
                  <a:moveTo>
                    <a:pt x="180301" y="4103217"/>
                  </a:moveTo>
                  <a:lnTo>
                    <a:pt x="7540409" y="4103217"/>
                  </a:lnTo>
                  <a:lnTo>
                    <a:pt x="7588336" y="4096777"/>
                  </a:lnTo>
                  <a:lnTo>
                    <a:pt x="7631403" y="4078601"/>
                  </a:lnTo>
                  <a:lnTo>
                    <a:pt x="7667891" y="4050409"/>
                  </a:lnTo>
                  <a:lnTo>
                    <a:pt x="7696082" y="4013918"/>
                  </a:lnTo>
                  <a:lnTo>
                    <a:pt x="7714257" y="3970848"/>
                  </a:lnTo>
                  <a:lnTo>
                    <a:pt x="7720698" y="3922915"/>
                  </a:lnTo>
                  <a:lnTo>
                    <a:pt x="7720698" y="180289"/>
                  </a:lnTo>
                  <a:lnTo>
                    <a:pt x="7714257" y="132362"/>
                  </a:lnTo>
                  <a:lnTo>
                    <a:pt x="7696082" y="89295"/>
                  </a:lnTo>
                  <a:lnTo>
                    <a:pt x="7667891" y="52806"/>
                  </a:lnTo>
                  <a:lnTo>
                    <a:pt x="7631403" y="24615"/>
                  </a:lnTo>
                  <a:lnTo>
                    <a:pt x="7588336" y="6440"/>
                  </a:lnTo>
                  <a:lnTo>
                    <a:pt x="7540409" y="0"/>
                  </a:ln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6"/>
                  </a:lnTo>
                  <a:lnTo>
                    <a:pt x="24615" y="89295"/>
                  </a:lnTo>
                  <a:lnTo>
                    <a:pt x="6440" y="132362"/>
                  </a:lnTo>
                  <a:lnTo>
                    <a:pt x="0" y="180289"/>
                  </a:lnTo>
                  <a:lnTo>
                    <a:pt x="0" y="3922915"/>
                  </a:lnTo>
                  <a:lnTo>
                    <a:pt x="6440" y="3970848"/>
                  </a:lnTo>
                  <a:lnTo>
                    <a:pt x="24615" y="4013918"/>
                  </a:lnTo>
                  <a:lnTo>
                    <a:pt x="52808" y="4050409"/>
                  </a:lnTo>
                  <a:lnTo>
                    <a:pt x="89298" y="4078601"/>
                  </a:lnTo>
                  <a:lnTo>
                    <a:pt x="132369" y="4096777"/>
                  </a:lnTo>
                  <a:lnTo>
                    <a:pt x="180301" y="4103217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971050" y="1787245"/>
              <a:ext cx="854710" cy="382270"/>
            </a:xfrm>
            <a:custGeom>
              <a:avLst/>
              <a:gdLst/>
              <a:ahLst/>
              <a:cxnLst/>
              <a:rect l="l" t="t" r="r" b="b"/>
              <a:pathLst>
                <a:path w="854710" h="382269">
                  <a:moveTo>
                    <a:pt x="754964" y="0"/>
                  </a:moveTo>
                  <a:lnTo>
                    <a:pt x="628114" y="50647"/>
                  </a:lnTo>
                  <a:lnTo>
                    <a:pt x="528416" y="91377"/>
                  </a:lnTo>
                  <a:lnTo>
                    <a:pt x="475887" y="113335"/>
                  </a:lnTo>
                  <a:lnTo>
                    <a:pt x="422397" y="136136"/>
                  </a:lnTo>
                  <a:lnTo>
                    <a:pt x="368566" y="159615"/>
                  </a:lnTo>
                  <a:lnTo>
                    <a:pt x="315014" y="183605"/>
                  </a:lnTo>
                  <a:lnTo>
                    <a:pt x="262360" y="207943"/>
                  </a:lnTo>
                  <a:lnTo>
                    <a:pt x="211224" y="232462"/>
                  </a:lnTo>
                  <a:lnTo>
                    <a:pt x="162225" y="256998"/>
                  </a:lnTo>
                  <a:lnTo>
                    <a:pt x="115984" y="281385"/>
                  </a:lnTo>
                  <a:lnTo>
                    <a:pt x="73119" y="305459"/>
                  </a:lnTo>
                  <a:lnTo>
                    <a:pt x="34251" y="329054"/>
                  </a:lnTo>
                  <a:lnTo>
                    <a:pt x="0" y="352005"/>
                  </a:lnTo>
                  <a:lnTo>
                    <a:pt x="39605" y="349256"/>
                  </a:lnTo>
                  <a:lnTo>
                    <a:pt x="82276" y="347562"/>
                  </a:lnTo>
                  <a:lnTo>
                    <a:pt x="127667" y="346824"/>
                  </a:lnTo>
                  <a:lnTo>
                    <a:pt x="175430" y="346945"/>
                  </a:lnTo>
                  <a:lnTo>
                    <a:pt x="225220" y="347826"/>
                  </a:lnTo>
                  <a:lnTo>
                    <a:pt x="276688" y="349368"/>
                  </a:lnTo>
                  <a:lnTo>
                    <a:pt x="329489" y="351472"/>
                  </a:lnTo>
                  <a:lnTo>
                    <a:pt x="383276" y="354040"/>
                  </a:lnTo>
                  <a:lnTo>
                    <a:pt x="492419" y="360174"/>
                  </a:lnTo>
                  <a:lnTo>
                    <a:pt x="758252" y="376725"/>
                  </a:lnTo>
                  <a:lnTo>
                    <a:pt x="807440" y="379455"/>
                  </a:lnTo>
                  <a:lnTo>
                    <a:pt x="854494" y="381762"/>
                  </a:lnTo>
                  <a:lnTo>
                    <a:pt x="754964" y="0"/>
                  </a:lnTo>
                  <a:close/>
                </a:path>
              </a:pathLst>
            </a:custGeom>
            <a:solidFill>
              <a:srgbClr val="EBEAE2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948152" y="1787245"/>
              <a:ext cx="877569" cy="382270"/>
            </a:xfrm>
            <a:custGeom>
              <a:avLst/>
              <a:gdLst/>
              <a:ahLst/>
              <a:cxnLst/>
              <a:rect l="l" t="t" r="r" b="b"/>
              <a:pathLst>
                <a:path w="877570" h="382269">
                  <a:moveTo>
                    <a:pt x="482802" y="353257"/>
                  </a:moveTo>
                  <a:lnTo>
                    <a:pt x="174102" y="353257"/>
                  </a:lnTo>
                  <a:lnTo>
                    <a:pt x="224334" y="353324"/>
                  </a:lnTo>
                  <a:lnTo>
                    <a:pt x="274569" y="354094"/>
                  </a:lnTo>
                  <a:lnTo>
                    <a:pt x="324808" y="355468"/>
                  </a:lnTo>
                  <a:lnTo>
                    <a:pt x="375049" y="357346"/>
                  </a:lnTo>
                  <a:lnTo>
                    <a:pt x="776955" y="378461"/>
                  </a:lnTo>
                  <a:lnTo>
                    <a:pt x="877392" y="381762"/>
                  </a:lnTo>
                  <a:lnTo>
                    <a:pt x="482802" y="353257"/>
                  </a:lnTo>
                  <a:close/>
                </a:path>
                <a:path w="877570" h="382269">
                  <a:moveTo>
                    <a:pt x="777862" y="0"/>
                  </a:moveTo>
                  <a:lnTo>
                    <a:pt x="548787" y="88941"/>
                  </a:lnTo>
                  <a:lnTo>
                    <a:pt x="457470" y="125749"/>
                  </a:lnTo>
                  <a:lnTo>
                    <a:pt x="412062" y="144729"/>
                  </a:lnTo>
                  <a:lnTo>
                    <a:pt x="366884" y="164196"/>
                  </a:lnTo>
                  <a:lnTo>
                    <a:pt x="321982" y="184230"/>
                  </a:lnTo>
                  <a:lnTo>
                    <a:pt x="277401" y="204908"/>
                  </a:lnTo>
                  <a:lnTo>
                    <a:pt x="233188" y="226309"/>
                  </a:lnTo>
                  <a:lnTo>
                    <a:pt x="189388" y="248509"/>
                  </a:lnTo>
                  <a:lnTo>
                    <a:pt x="146049" y="271588"/>
                  </a:lnTo>
                  <a:lnTo>
                    <a:pt x="103216" y="295623"/>
                  </a:lnTo>
                  <a:lnTo>
                    <a:pt x="60935" y="320693"/>
                  </a:lnTo>
                  <a:lnTo>
                    <a:pt x="19253" y="346875"/>
                  </a:lnTo>
                  <a:lnTo>
                    <a:pt x="0" y="360159"/>
                  </a:lnTo>
                  <a:lnTo>
                    <a:pt x="23444" y="358279"/>
                  </a:lnTo>
                  <a:lnTo>
                    <a:pt x="45144" y="357136"/>
                  </a:lnTo>
                  <a:lnTo>
                    <a:pt x="26555" y="357136"/>
                  </a:lnTo>
                  <a:lnTo>
                    <a:pt x="22351" y="345732"/>
                  </a:lnTo>
                  <a:lnTo>
                    <a:pt x="45625" y="344549"/>
                  </a:lnTo>
                  <a:lnTo>
                    <a:pt x="69755" y="328623"/>
                  </a:lnTo>
                  <a:lnTo>
                    <a:pt x="114323" y="302052"/>
                  </a:lnTo>
                  <a:lnTo>
                    <a:pt x="159870" y="276978"/>
                  </a:lnTo>
                  <a:lnTo>
                    <a:pt x="206006" y="252958"/>
                  </a:lnTo>
                  <a:lnTo>
                    <a:pt x="252718" y="229835"/>
                  </a:lnTo>
                  <a:lnTo>
                    <a:pt x="299692" y="207276"/>
                  </a:lnTo>
                  <a:lnTo>
                    <a:pt x="346901" y="185224"/>
                  </a:lnTo>
                  <a:lnTo>
                    <a:pt x="441916" y="142410"/>
                  </a:lnTo>
                  <a:lnTo>
                    <a:pt x="777862" y="0"/>
                  </a:lnTo>
                  <a:close/>
                </a:path>
                <a:path w="877570" h="382269">
                  <a:moveTo>
                    <a:pt x="45625" y="344549"/>
                  </a:moveTo>
                  <a:lnTo>
                    <a:pt x="22351" y="345732"/>
                  </a:lnTo>
                  <a:lnTo>
                    <a:pt x="26555" y="357136"/>
                  </a:lnTo>
                  <a:lnTo>
                    <a:pt x="45625" y="344549"/>
                  </a:lnTo>
                  <a:close/>
                </a:path>
                <a:path w="877570" h="382269">
                  <a:moveTo>
                    <a:pt x="172094" y="341189"/>
                  </a:moveTo>
                  <a:lnTo>
                    <a:pt x="121961" y="341724"/>
                  </a:lnTo>
                  <a:lnTo>
                    <a:pt x="72036" y="343208"/>
                  </a:lnTo>
                  <a:lnTo>
                    <a:pt x="45625" y="344549"/>
                  </a:lnTo>
                  <a:lnTo>
                    <a:pt x="26555" y="357136"/>
                  </a:lnTo>
                  <a:lnTo>
                    <a:pt x="45144" y="357136"/>
                  </a:lnTo>
                  <a:lnTo>
                    <a:pt x="73657" y="355634"/>
                  </a:lnTo>
                  <a:lnTo>
                    <a:pt x="123876" y="353994"/>
                  </a:lnTo>
                  <a:lnTo>
                    <a:pt x="174102" y="353257"/>
                  </a:lnTo>
                  <a:lnTo>
                    <a:pt x="482802" y="353257"/>
                  </a:lnTo>
                  <a:lnTo>
                    <a:pt x="374053" y="346693"/>
                  </a:lnTo>
                  <a:lnTo>
                    <a:pt x="323416" y="344354"/>
                  </a:lnTo>
                  <a:lnTo>
                    <a:pt x="272855" y="342596"/>
                  </a:lnTo>
                  <a:lnTo>
                    <a:pt x="222403" y="341510"/>
                  </a:lnTo>
                  <a:lnTo>
                    <a:pt x="172094" y="341189"/>
                  </a:lnTo>
                  <a:close/>
                </a:path>
              </a:pathLst>
            </a:custGeom>
            <a:solidFill>
              <a:srgbClr val="221F1E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150399" y="2066722"/>
            <a:ext cx="6798309" cy="2865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Hi! My name is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Mikkah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. I am an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illustrator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. I am a visual artist who specialises in creating images and designs for various purposes.</a:t>
            </a:r>
            <a:endParaRPr sz="2000" dirty="0">
              <a:latin typeface="Grammarsaurus" pitchFamily="2" charset="0"/>
              <a:cs typeface="Arial MT"/>
            </a:endParaRPr>
          </a:p>
          <a:p>
            <a:pPr marL="12700" marR="5080" algn="just">
              <a:lnSpc>
                <a:spcPct val="111100"/>
              </a:lnSpc>
              <a:spcBef>
                <a:spcPts val="1000"/>
              </a:spcBef>
            </a:pP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‘Line’ 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is one of the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seven elements of art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. Regarding art, a ‘line’ is considered to be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“a moving dot”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.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Texture 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means </a:t>
            </a:r>
            <a:r>
              <a:rPr sz="200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how something feels. </a:t>
            </a:r>
            <a:r>
              <a:rPr sz="200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We could use words such as ‘furry’, ‘velvety’, ‘soft’, ‘silky’, ‘hairy’, ‘rough’, ‘smooth’, ‘woolly’, ‘wrinkled’ or ‘hard’.</a:t>
            </a:r>
            <a:endParaRPr sz="2000" dirty="0">
              <a:latin typeface="Grammarsaurus" pitchFamily="2" charset="0"/>
              <a:cs typeface="Arial MT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EA34453B-0E7A-3FB4-18F5-B8179E25CBF0}"/>
              </a:ext>
            </a:extLst>
          </p:cNvPr>
          <p:cNvSpPr txBox="1"/>
          <p:nvPr/>
        </p:nvSpPr>
        <p:spPr>
          <a:xfrm>
            <a:off x="5415668" y="644368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5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5064" y="182295"/>
            <a:ext cx="7242175" cy="6569075"/>
            <a:chOff x="2475064" y="182295"/>
            <a:chExt cx="7242175" cy="6569075"/>
          </a:xfrm>
        </p:grpSpPr>
        <p:sp>
          <p:nvSpPr>
            <p:cNvPr id="4" name="object 4"/>
            <p:cNvSpPr/>
            <p:nvPr/>
          </p:nvSpPr>
          <p:spPr>
            <a:xfrm>
              <a:off x="4974615" y="6394507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94507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34772"/>
              <a:ext cx="270797" cy="2707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81414" y="188645"/>
              <a:ext cx="7229475" cy="755650"/>
            </a:xfrm>
            <a:custGeom>
              <a:avLst/>
              <a:gdLst/>
              <a:ahLst/>
              <a:cxnLst/>
              <a:rect l="l" t="t" r="r" b="b"/>
              <a:pathLst>
                <a:path w="7229475" h="755650">
                  <a:moveTo>
                    <a:pt x="7180287" y="0"/>
                  </a:moveTo>
                  <a:lnTo>
                    <a:pt x="48882" y="0"/>
                  </a:lnTo>
                  <a:lnTo>
                    <a:pt x="29875" y="3498"/>
                  </a:lnTo>
                  <a:lnTo>
                    <a:pt x="14335" y="13033"/>
                  </a:lnTo>
                  <a:lnTo>
                    <a:pt x="3848" y="27164"/>
                  </a:lnTo>
                  <a:lnTo>
                    <a:pt x="0" y="44449"/>
                  </a:lnTo>
                  <a:lnTo>
                    <a:pt x="0" y="710691"/>
                  </a:lnTo>
                  <a:lnTo>
                    <a:pt x="3848" y="727977"/>
                  </a:lnTo>
                  <a:lnTo>
                    <a:pt x="14335" y="742108"/>
                  </a:lnTo>
                  <a:lnTo>
                    <a:pt x="29875" y="751643"/>
                  </a:lnTo>
                  <a:lnTo>
                    <a:pt x="48882" y="755141"/>
                  </a:lnTo>
                  <a:lnTo>
                    <a:pt x="7180287" y="755141"/>
                  </a:lnTo>
                  <a:lnTo>
                    <a:pt x="7199295" y="751643"/>
                  </a:lnTo>
                  <a:lnTo>
                    <a:pt x="7214835" y="742108"/>
                  </a:lnTo>
                  <a:lnTo>
                    <a:pt x="7225322" y="727977"/>
                  </a:lnTo>
                  <a:lnTo>
                    <a:pt x="7229170" y="710691"/>
                  </a:lnTo>
                  <a:lnTo>
                    <a:pt x="7229170" y="44449"/>
                  </a:lnTo>
                  <a:lnTo>
                    <a:pt x="7225322" y="27164"/>
                  </a:lnTo>
                  <a:lnTo>
                    <a:pt x="7214835" y="13033"/>
                  </a:lnTo>
                  <a:lnTo>
                    <a:pt x="7199295" y="3498"/>
                  </a:lnTo>
                  <a:lnTo>
                    <a:pt x="7180287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81414" y="188645"/>
              <a:ext cx="7229475" cy="755650"/>
            </a:xfrm>
            <a:custGeom>
              <a:avLst/>
              <a:gdLst/>
              <a:ahLst/>
              <a:cxnLst/>
              <a:rect l="l" t="t" r="r" b="b"/>
              <a:pathLst>
                <a:path w="7229475" h="755650">
                  <a:moveTo>
                    <a:pt x="48882" y="755141"/>
                  </a:moveTo>
                  <a:lnTo>
                    <a:pt x="29875" y="751643"/>
                  </a:lnTo>
                  <a:lnTo>
                    <a:pt x="14335" y="742108"/>
                  </a:lnTo>
                  <a:lnTo>
                    <a:pt x="3848" y="727977"/>
                  </a:lnTo>
                  <a:lnTo>
                    <a:pt x="0" y="710691"/>
                  </a:lnTo>
                  <a:lnTo>
                    <a:pt x="0" y="44449"/>
                  </a:lnTo>
                  <a:lnTo>
                    <a:pt x="3848" y="27164"/>
                  </a:lnTo>
                  <a:lnTo>
                    <a:pt x="14335" y="13033"/>
                  </a:lnTo>
                  <a:lnTo>
                    <a:pt x="29875" y="3498"/>
                  </a:lnTo>
                  <a:lnTo>
                    <a:pt x="48882" y="0"/>
                  </a:lnTo>
                  <a:lnTo>
                    <a:pt x="7180287" y="0"/>
                  </a:lnTo>
                  <a:lnTo>
                    <a:pt x="7199295" y="3498"/>
                  </a:lnTo>
                  <a:lnTo>
                    <a:pt x="7214835" y="13033"/>
                  </a:lnTo>
                  <a:lnTo>
                    <a:pt x="7225322" y="27164"/>
                  </a:lnTo>
                  <a:lnTo>
                    <a:pt x="7229170" y="44449"/>
                  </a:lnTo>
                  <a:lnTo>
                    <a:pt x="7229170" y="710691"/>
                  </a:lnTo>
                  <a:lnTo>
                    <a:pt x="7225322" y="727977"/>
                  </a:lnTo>
                  <a:lnTo>
                    <a:pt x="7214835" y="742108"/>
                  </a:lnTo>
                  <a:lnTo>
                    <a:pt x="7199295" y="751643"/>
                  </a:lnTo>
                  <a:lnTo>
                    <a:pt x="7180287" y="755141"/>
                  </a:lnTo>
                  <a:lnTo>
                    <a:pt x="48882" y="755141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4898" y="290546"/>
            <a:ext cx="720220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825" indent="-239713" algn="ctr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What can artists choose to draw?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713788" y="1269174"/>
            <a:ext cx="9654540" cy="2038350"/>
            <a:chOff x="1713788" y="1269174"/>
            <a:chExt cx="9654540" cy="2038350"/>
          </a:xfrm>
        </p:grpSpPr>
        <p:sp>
          <p:nvSpPr>
            <p:cNvPr id="11" name="object 11"/>
            <p:cNvSpPr/>
            <p:nvPr/>
          </p:nvSpPr>
          <p:spPr>
            <a:xfrm>
              <a:off x="1720138" y="1275524"/>
              <a:ext cx="9641840" cy="2025650"/>
            </a:xfrm>
            <a:custGeom>
              <a:avLst/>
              <a:gdLst/>
              <a:ahLst/>
              <a:cxnLst/>
              <a:rect l="l" t="t" r="r" b="b"/>
              <a:pathLst>
                <a:path w="9641840" h="2025650">
                  <a:moveTo>
                    <a:pt x="9461207" y="0"/>
                  </a:move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1844763"/>
                  </a:lnTo>
                  <a:lnTo>
                    <a:pt x="6440" y="1892696"/>
                  </a:lnTo>
                  <a:lnTo>
                    <a:pt x="24615" y="1935766"/>
                  </a:lnTo>
                  <a:lnTo>
                    <a:pt x="52808" y="1972257"/>
                  </a:lnTo>
                  <a:lnTo>
                    <a:pt x="89298" y="2000449"/>
                  </a:lnTo>
                  <a:lnTo>
                    <a:pt x="132369" y="2018625"/>
                  </a:lnTo>
                  <a:lnTo>
                    <a:pt x="180301" y="2025065"/>
                  </a:lnTo>
                  <a:lnTo>
                    <a:pt x="9461207" y="2025065"/>
                  </a:lnTo>
                  <a:lnTo>
                    <a:pt x="9509140" y="2018625"/>
                  </a:lnTo>
                  <a:lnTo>
                    <a:pt x="9552210" y="2000449"/>
                  </a:lnTo>
                  <a:lnTo>
                    <a:pt x="9588701" y="1972257"/>
                  </a:lnTo>
                  <a:lnTo>
                    <a:pt x="9616893" y="1935766"/>
                  </a:lnTo>
                  <a:lnTo>
                    <a:pt x="9635069" y="1892696"/>
                  </a:lnTo>
                  <a:lnTo>
                    <a:pt x="9641509" y="1844763"/>
                  </a:lnTo>
                  <a:lnTo>
                    <a:pt x="9641509" y="180301"/>
                  </a:lnTo>
                  <a:lnTo>
                    <a:pt x="9635069" y="132369"/>
                  </a:lnTo>
                  <a:lnTo>
                    <a:pt x="9616893" y="89298"/>
                  </a:lnTo>
                  <a:lnTo>
                    <a:pt x="9588701" y="52808"/>
                  </a:lnTo>
                  <a:lnTo>
                    <a:pt x="9552210" y="24615"/>
                  </a:lnTo>
                  <a:lnTo>
                    <a:pt x="9509140" y="6440"/>
                  </a:lnTo>
                  <a:lnTo>
                    <a:pt x="9461207" y="0"/>
                  </a:lnTo>
                  <a:close/>
                </a:path>
              </a:pathLst>
            </a:custGeom>
            <a:solidFill>
              <a:srgbClr val="EADCA1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20138" y="1275524"/>
              <a:ext cx="9641840" cy="2025650"/>
            </a:xfrm>
            <a:custGeom>
              <a:avLst/>
              <a:gdLst/>
              <a:ahLst/>
              <a:cxnLst/>
              <a:rect l="l" t="t" r="r" b="b"/>
              <a:pathLst>
                <a:path w="9641840" h="2025650">
                  <a:moveTo>
                    <a:pt x="180301" y="2025065"/>
                  </a:moveTo>
                  <a:lnTo>
                    <a:pt x="9461207" y="2025065"/>
                  </a:lnTo>
                  <a:lnTo>
                    <a:pt x="9509140" y="2018625"/>
                  </a:lnTo>
                  <a:lnTo>
                    <a:pt x="9552210" y="2000449"/>
                  </a:lnTo>
                  <a:lnTo>
                    <a:pt x="9588701" y="1972257"/>
                  </a:lnTo>
                  <a:lnTo>
                    <a:pt x="9616893" y="1935766"/>
                  </a:lnTo>
                  <a:lnTo>
                    <a:pt x="9635069" y="1892696"/>
                  </a:lnTo>
                  <a:lnTo>
                    <a:pt x="9641509" y="1844763"/>
                  </a:lnTo>
                  <a:lnTo>
                    <a:pt x="9641509" y="180301"/>
                  </a:lnTo>
                  <a:lnTo>
                    <a:pt x="9635069" y="132369"/>
                  </a:lnTo>
                  <a:lnTo>
                    <a:pt x="9616893" y="89298"/>
                  </a:lnTo>
                  <a:lnTo>
                    <a:pt x="9588701" y="52808"/>
                  </a:lnTo>
                  <a:lnTo>
                    <a:pt x="9552210" y="24615"/>
                  </a:lnTo>
                  <a:lnTo>
                    <a:pt x="9509140" y="6440"/>
                  </a:lnTo>
                  <a:lnTo>
                    <a:pt x="9461207" y="0"/>
                  </a:lnTo>
                  <a:lnTo>
                    <a:pt x="180301" y="0"/>
                  </a:lnTo>
                  <a:lnTo>
                    <a:pt x="132369" y="6440"/>
                  </a:lnTo>
                  <a:lnTo>
                    <a:pt x="89298" y="24615"/>
                  </a:lnTo>
                  <a:lnTo>
                    <a:pt x="52808" y="52808"/>
                  </a:lnTo>
                  <a:lnTo>
                    <a:pt x="24615" y="89298"/>
                  </a:lnTo>
                  <a:lnTo>
                    <a:pt x="6440" y="132369"/>
                  </a:lnTo>
                  <a:lnTo>
                    <a:pt x="0" y="180301"/>
                  </a:lnTo>
                  <a:lnTo>
                    <a:pt x="0" y="1844763"/>
                  </a:lnTo>
                  <a:lnTo>
                    <a:pt x="6440" y="1892696"/>
                  </a:lnTo>
                  <a:lnTo>
                    <a:pt x="24615" y="1935766"/>
                  </a:lnTo>
                  <a:lnTo>
                    <a:pt x="52808" y="1972257"/>
                  </a:lnTo>
                  <a:lnTo>
                    <a:pt x="89298" y="2000449"/>
                  </a:lnTo>
                  <a:lnTo>
                    <a:pt x="132369" y="2018625"/>
                  </a:lnTo>
                  <a:lnTo>
                    <a:pt x="180301" y="2025065"/>
                  </a:lnTo>
                  <a:close/>
                </a:path>
              </a:pathLst>
            </a:custGeom>
            <a:ln w="12699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01099" y="1569434"/>
            <a:ext cx="8678330" cy="1437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>
              <a:lnSpc>
                <a:spcPct val="109300"/>
              </a:lnSpc>
              <a:spcBef>
                <a:spcPts val="100"/>
              </a:spcBef>
            </a:pP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Artists can draw many different things. There are no </a:t>
            </a:r>
            <a:r>
              <a:rPr sz="135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rules or limitations </a:t>
            </a: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to an artist’s creativity. However, there are </a:t>
            </a:r>
            <a:r>
              <a:rPr sz="135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painting techniques and types of paintings </a:t>
            </a: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that can be categorised.</a:t>
            </a:r>
            <a:endParaRPr sz="1350" dirty="0">
              <a:latin typeface="Grammarsaurus" pitchFamily="2" charset="0"/>
              <a:cs typeface="Arial MT"/>
            </a:endParaRPr>
          </a:p>
          <a:p>
            <a:pPr marL="243840" indent="-229870">
              <a:lnSpc>
                <a:spcPct val="100000"/>
              </a:lnSpc>
              <a:spcBef>
                <a:spcPts val="300"/>
              </a:spcBef>
              <a:buChar char="•"/>
              <a:tabLst>
                <a:tab pos="243840" algn="l"/>
              </a:tabLst>
            </a:pP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landscapes</a:t>
            </a:r>
            <a:endParaRPr sz="1350" dirty="0">
              <a:latin typeface="Grammarsaurus" pitchFamily="2" charset="0"/>
              <a:cs typeface="Arial MT"/>
            </a:endParaRPr>
          </a:p>
          <a:p>
            <a:pPr marL="243840" indent="-229870">
              <a:lnSpc>
                <a:spcPct val="100000"/>
              </a:lnSpc>
              <a:spcBef>
                <a:spcPts val="180"/>
              </a:spcBef>
              <a:buChar char="•"/>
              <a:tabLst>
                <a:tab pos="243840" algn="l"/>
              </a:tabLst>
            </a:pP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portraits</a:t>
            </a:r>
            <a:endParaRPr sz="1350" dirty="0">
              <a:latin typeface="Grammarsaurus" pitchFamily="2" charset="0"/>
              <a:cs typeface="Arial MT"/>
            </a:endParaRPr>
          </a:p>
          <a:p>
            <a:pPr marL="243840" indent="-229870">
              <a:lnSpc>
                <a:spcPct val="100000"/>
              </a:lnSpc>
              <a:spcBef>
                <a:spcPts val="180"/>
              </a:spcBef>
              <a:buChar char="•"/>
              <a:tabLst>
                <a:tab pos="243840" algn="l"/>
              </a:tabLst>
            </a:pP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still life</a:t>
            </a:r>
            <a:endParaRPr sz="1350" dirty="0">
              <a:latin typeface="Grammarsaurus" pitchFamily="2" charset="0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Study the artworks below with your learning partner and decide which is a </a:t>
            </a:r>
            <a:r>
              <a:rPr sz="135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landscape, portrait</a:t>
            </a:r>
            <a:r>
              <a:rPr sz="1350" dirty="0">
                <a:solidFill>
                  <a:srgbClr val="2E3C40"/>
                </a:solidFill>
                <a:latin typeface="Grammarsaurus" pitchFamily="2" charset="0"/>
                <a:cs typeface="Arial MT"/>
              </a:rPr>
              <a:t>, or </a:t>
            </a:r>
            <a:r>
              <a:rPr sz="1350" b="1" dirty="0">
                <a:solidFill>
                  <a:srgbClr val="2E3C40"/>
                </a:solidFill>
                <a:latin typeface="Grammarsaurus" pitchFamily="2" charset="0"/>
                <a:cs typeface="Arial"/>
              </a:rPr>
              <a:t>still life.</a:t>
            </a:r>
            <a:endParaRPr sz="1350" dirty="0">
              <a:latin typeface="Grammarsaurus" pitchFamily="2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0653" y="6033162"/>
            <a:ext cx="15593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Oscar Ukonu, 2018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34713" y="6033162"/>
            <a:ext cx="335656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Public Domain New York Public Library, 1906</a:t>
            </a:r>
            <a:endParaRPr sz="900">
              <a:latin typeface="Grammarsaurus" pitchFamily="2" charset="0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91219" y="6033162"/>
            <a:ext cx="182438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Christa Rijneveld, 2023</a:t>
            </a:r>
            <a:endParaRPr sz="900">
              <a:latin typeface="Grammarsaurus" pitchFamily="2" charset="0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3768" y="902021"/>
            <a:ext cx="10935970" cy="5168265"/>
            <a:chOff x="433768" y="902021"/>
            <a:chExt cx="10935970" cy="516826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768" y="902021"/>
              <a:ext cx="2057958" cy="51484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441" y="3604285"/>
              <a:ext cx="2445867" cy="24458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42429" y="3604272"/>
              <a:ext cx="2446020" cy="2446020"/>
            </a:xfrm>
            <a:custGeom>
              <a:avLst/>
              <a:gdLst/>
              <a:ahLst/>
              <a:cxnLst/>
              <a:rect l="l" t="t" r="r" b="b"/>
              <a:pathLst>
                <a:path w="2446020" h="2446020">
                  <a:moveTo>
                    <a:pt x="2445880" y="2445880"/>
                  </a:moveTo>
                  <a:lnTo>
                    <a:pt x="0" y="2445880"/>
                  </a:lnTo>
                  <a:lnTo>
                    <a:pt x="0" y="0"/>
                  </a:lnTo>
                  <a:lnTo>
                    <a:pt x="2445880" y="0"/>
                  </a:lnTo>
                  <a:lnTo>
                    <a:pt x="2445880" y="2445880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4831" y="3576819"/>
              <a:ext cx="3287725" cy="24736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07193" y="3606304"/>
              <a:ext cx="3285490" cy="2444750"/>
            </a:xfrm>
            <a:custGeom>
              <a:avLst/>
              <a:gdLst/>
              <a:ahLst/>
              <a:cxnLst/>
              <a:rect l="l" t="t" r="r" b="b"/>
              <a:pathLst>
                <a:path w="3285490" h="2444750">
                  <a:moveTo>
                    <a:pt x="3285363" y="2444127"/>
                  </a:moveTo>
                  <a:lnTo>
                    <a:pt x="0" y="2444127"/>
                  </a:lnTo>
                  <a:lnTo>
                    <a:pt x="0" y="0"/>
                  </a:lnTo>
                  <a:lnTo>
                    <a:pt x="3285363" y="0"/>
                  </a:lnTo>
                  <a:lnTo>
                    <a:pt x="3285363" y="2444127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6728" y="3604285"/>
              <a:ext cx="3957739" cy="24581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406728" y="3619030"/>
              <a:ext cx="3957954" cy="2446020"/>
            </a:xfrm>
            <a:custGeom>
              <a:avLst/>
              <a:gdLst/>
              <a:ahLst/>
              <a:cxnLst/>
              <a:rect l="l" t="t" r="r" b="b"/>
              <a:pathLst>
                <a:path w="3957954" h="2446020">
                  <a:moveTo>
                    <a:pt x="3957739" y="2445880"/>
                  </a:moveTo>
                  <a:lnTo>
                    <a:pt x="0" y="2445880"/>
                  </a:lnTo>
                  <a:lnTo>
                    <a:pt x="0" y="0"/>
                  </a:lnTo>
                  <a:lnTo>
                    <a:pt x="3957739" y="0"/>
                  </a:lnTo>
                  <a:lnTo>
                    <a:pt x="3957739" y="2445880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6" name="object 24">
            <a:extLst>
              <a:ext uri="{FF2B5EF4-FFF2-40B4-BE49-F238E27FC236}">
                <a16:creationId xmlns:a16="http://schemas.microsoft.com/office/drawing/2014/main" id="{6179FFC4-5DF1-80E7-F675-C0BE529917BE}"/>
              </a:ext>
            </a:extLst>
          </p:cNvPr>
          <p:cNvSpPr txBox="1"/>
          <p:nvPr/>
        </p:nvSpPr>
        <p:spPr>
          <a:xfrm>
            <a:off x="5415668" y="648505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6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4017" y="4866639"/>
            <a:ext cx="15498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portrait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08601" y="4866639"/>
            <a:ext cx="15123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still life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8827" y="4849835"/>
            <a:ext cx="19589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A4BE5C"/>
                </a:solidFill>
                <a:latin typeface="Grammarsaurus" pitchFamily="2" charset="0"/>
                <a:cs typeface="Arial"/>
              </a:rPr>
              <a:t>landscape</a:t>
            </a:r>
            <a:endParaRPr sz="2400" dirty="0">
              <a:latin typeface="Grammarsaurus" pitchFamily="2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7800" y="4454512"/>
            <a:ext cx="167438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Oscar Ukonu, 2018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1874" y="4454512"/>
            <a:ext cx="360419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Public Domain New York Public Library, 1906</a:t>
            </a:r>
            <a:endParaRPr sz="900">
              <a:latin typeface="Grammarsaurus" pitchFamily="2" charset="0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8379" y="4454512"/>
            <a:ext cx="19589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Christa Rijneveld, 2023</a:t>
            </a:r>
            <a:endParaRPr sz="900">
              <a:latin typeface="Grammarsaurus" pitchFamily="2" charset="0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30211" y="182295"/>
            <a:ext cx="10532110" cy="4309110"/>
            <a:chOff x="830211" y="182295"/>
            <a:chExt cx="10532110" cy="43091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986" y="2025611"/>
              <a:ext cx="2445867" cy="2445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34974" y="2025611"/>
              <a:ext cx="2446020" cy="2446020"/>
            </a:xfrm>
            <a:custGeom>
              <a:avLst/>
              <a:gdLst/>
              <a:ahLst/>
              <a:cxnLst/>
              <a:rect l="l" t="t" r="r" b="b"/>
              <a:pathLst>
                <a:path w="2446020" h="2446020">
                  <a:moveTo>
                    <a:pt x="2445880" y="2445880"/>
                  </a:moveTo>
                  <a:lnTo>
                    <a:pt x="0" y="2445880"/>
                  </a:lnTo>
                  <a:lnTo>
                    <a:pt x="0" y="0"/>
                  </a:lnTo>
                  <a:lnTo>
                    <a:pt x="2445880" y="0"/>
                  </a:lnTo>
                  <a:lnTo>
                    <a:pt x="2445880" y="2445880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7389" y="1998154"/>
              <a:ext cx="3287712" cy="247361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99738" y="2027643"/>
              <a:ext cx="3285490" cy="2444750"/>
            </a:xfrm>
            <a:custGeom>
              <a:avLst/>
              <a:gdLst/>
              <a:ahLst/>
              <a:cxnLst/>
              <a:rect l="l" t="t" r="r" b="b"/>
              <a:pathLst>
                <a:path w="3285490" h="2444750">
                  <a:moveTo>
                    <a:pt x="3285363" y="2444127"/>
                  </a:moveTo>
                  <a:lnTo>
                    <a:pt x="0" y="2444127"/>
                  </a:lnTo>
                  <a:lnTo>
                    <a:pt x="0" y="0"/>
                  </a:lnTo>
                  <a:lnTo>
                    <a:pt x="3285363" y="0"/>
                  </a:lnTo>
                  <a:lnTo>
                    <a:pt x="3285363" y="2444127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9274" y="2025611"/>
              <a:ext cx="3957739" cy="24581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99274" y="2040369"/>
              <a:ext cx="3957954" cy="2446020"/>
            </a:xfrm>
            <a:custGeom>
              <a:avLst/>
              <a:gdLst/>
              <a:ahLst/>
              <a:cxnLst/>
              <a:rect l="l" t="t" r="r" b="b"/>
              <a:pathLst>
                <a:path w="3957954" h="2446020">
                  <a:moveTo>
                    <a:pt x="3957739" y="2445880"/>
                  </a:moveTo>
                  <a:lnTo>
                    <a:pt x="0" y="2445880"/>
                  </a:lnTo>
                  <a:lnTo>
                    <a:pt x="0" y="0"/>
                  </a:lnTo>
                  <a:lnTo>
                    <a:pt x="3957739" y="0"/>
                  </a:lnTo>
                  <a:lnTo>
                    <a:pt x="3957739" y="2445880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95043" y="188645"/>
              <a:ext cx="7229475" cy="755650"/>
            </a:xfrm>
            <a:custGeom>
              <a:avLst/>
              <a:gdLst/>
              <a:ahLst/>
              <a:cxnLst/>
              <a:rect l="l" t="t" r="r" b="b"/>
              <a:pathLst>
                <a:path w="7229475" h="755650">
                  <a:moveTo>
                    <a:pt x="7180287" y="0"/>
                  </a:moveTo>
                  <a:lnTo>
                    <a:pt x="48882" y="0"/>
                  </a:lnTo>
                  <a:lnTo>
                    <a:pt x="29875" y="3498"/>
                  </a:lnTo>
                  <a:lnTo>
                    <a:pt x="14335" y="13033"/>
                  </a:lnTo>
                  <a:lnTo>
                    <a:pt x="3848" y="27164"/>
                  </a:lnTo>
                  <a:lnTo>
                    <a:pt x="0" y="44449"/>
                  </a:lnTo>
                  <a:lnTo>
                    <a:pt x="0" y="710691"/>
                  </a:lnTo>
                  <a:lnTo>
                    <a:pt x="3848" y="727977"/>
                  </a:lnTo>
                  <a:lnTo>
                    <a:pt x="14335" y="742108"/>
                  </a:lnTo>
                  <a:lnTo>
                    <a:pt x="29875" y="751643"/>
                  </a:lnTo>
                  <a:lnTo>
                    <a:pt x="48882" y="755141"/>
                  </a:lnTo>
                  <a:lnTo>
                    <a:pt x="7180287" y="755141"/>
                  </a:lnTo>
                  <a:lnTo>
                    <a:pt x="7199295" y="751643"/>
                  </a:lnTo>
                  <a:lnTo>
                    <a:pt x="7214835" y="742108"/>
                  </a:lnTo>
                  <a:lnTo>
                    <a:pt x="7225322" y="727977"/>
                  </a:lnTo>
                  <a:lnTo>
                    <a:pt x="7229170" y="710691"/>
                  </a:lnTo>
                  <a:lnTo>
                    <a:pt x="7229170" y="44449"/>
                  </a:lnTo>
                  <a:lnTo>
                    <a:pt x="7225322" y="27164"/>
                  </a:lnTo>
                  <a:lnTo>
                    <a:pt x="7214835" y="13033"/>
                  </a:lnTo>
                  <a:lnTo>
                    <a:pt x="7199295" y="3498"/>
                  </a:lnTo>
                  <a:lnTo>
                    <a:pt x="7180287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95043" y="188645"/>
              <a:ext cx="7229475" cy="755650"/>
            </a:xfrm>
            <a:custGeom>
              <a:avLst/>
              <a:gdLst/>
              <a:ahLst/>
              <a:cxnLst/>
              <a:rect l="l" t="t" r="r" b="b"/>
              <a:pathLst>
                <a:path w="7229475" h="755650">
                  <a:moveTo>
                    <a:pt x="48882" y="755141"/>
                  </a:moveTo>
                  <a:lnTo>
                    <a:pt x="29875" y="751643"/>
                  </a:lnTo>
                  <a:lnTo>
                    <a:pt x="14335" y="742108"/>
                  </a:lnTo>
                  <a:lnTo>
                    <a:pt x="3848" y="727977"/>
                  </a:lnTo>
                  <a:lnTo>
                    <a:pt x="0" y="710691"/>
                  </a:lnTo>
                  <a:lnTo>
                    <a:pt x="0" y="44449"/>
                  </a:lnTo>
                  <a:lnTo>
                    <a:pt x="3848" y="27164"/>
                  </a:lnTo>
                  <a:lnTo>
                    <a:pt x="14335" y="13033"/>
                  </a:lnTo>
                  <a:lnTo>
                    <a:pt x="29875" y="3498"/>
                  </a:lnTo>
                  <a:lnTo>
                    <a:pt x="48882" y="0"/>
                  </a:lnTo>
                  <a:lnTo>
                    <a:pt x="7180287" y="0"/>
                  </a:lnTo>
                  <a:lnTo>
                    <a:pt x="7199295" y="3498"/>
                  </a:lnTo>
                  <a:lnTo>
                    <a:pt x="7214835" y="13033"/>
                  </a:lnTo>
                  <a:lnTo>
                    <a:pt x="7225322" y="27164"/>
                  </a:lnTo>
                  <a:lnTo>
                    <a:pt x="7229170" y="44449"/>
                  </a:lnTo>
                  <a:lnTo>
                    <a:pt x="7229170" y="710691"/>
                  </a:lnTo>
                  <a:lnTo>
                    <a:pt x="7225322" y="727977"/>
                  </a:lnTo>
                  <a:lnTo>
                    <a:pt x="7214835" y="742108"/>
                  </a:lnTo>
                  <a:lnTo>
                    <a:pt x="7199295" y="751643"/>
                  </a:lnTo>
                  <a:lnTo>
                    <a:pt x="7180287" y="755141"/>
                  </a:lnTo>
                  <a:lnTo>
                    <a:pt x="48882" y="755141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06181" y="286389"/>
            <a:ext cx="6976681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latin typeface="Grammarsaurus" pitchFamily="2" charset="0"/>
              </a:rPr>
              <a:t>What can artists choose to draw?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8843391" y="288315"/>
            <a:ext cx="1660525" cy="556260"/>
            <a:chOff x="8843391" y="288315"/>
            <a:chExt cx="1660525" cy="556260"/>
          </a:xfrm>
        </p:grpSpPr>
        <p:sp>
          <p:nvSpPr>
            <p:cNvPr id="20" name="object 20"/>
            <p:cNvSpPr/>
            <p:nvPr/>
          </p:nvSpPr>
          <p:spPr>
            <a:xfrm>
              <a:off x="8849741" y="294665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100"/>
                  </a:lnTo>
                  <a:lnTo>
                    <a:pt x="0" y="505002"/>
                  </a:lnTo>
                  <a:lnTo>
                    <a:pt x="2993" y="519833"/>
                  </a:lnTo>
                  <a:lnTo>
                    <a:pt x="11158" y="531944"/>
                  </a:lnTo>
                  <a:lnTo>
                    <a:pt x="23268" y="540108"/>
                  </a:lnTo>
                  <a:lnTo>
                    <a:pt x="38100" y="543102"/>
                  </a:lnTo>
                  <a:lnTo>
                    <a:pt x="1609102" y="543102"/>
                  </a:lnTo>
                  <a:lnTo>
                    <a:pt x="1623933" y="540108"/>
                  </a:lnTo>
                  <a:lnTo>
                    <a:pt x="1636044" y="531944"/>
                  </a:lnTo>
                  <a:lnTo>
                    <a:pt x="1644208" y="519833"/>
                  </a:lnTo>
                  <a:lnTo>
                    <a:pt x="1647202" y="505002"/>
                  </a:lnTo>
                  <a:lnTo>
                    <a:pt x="1647202" y="38100"/>
                  </a:lnTo>
                  <a:lnTo>
                    <a:pt x="1644208" y="23268"/>
                  </a:lnTo>
                  <a:lnTo>
                    <a:pt x="1636044" y="11158"/>
                  </a:lnTo>
                  <a:lnTo>
                    <a:pt x="1623933" y="2993"/>
                  </a:lnTo>
                  <a:lnTo>
                    <a:pt x="1609102" y="0"/>
                  </a:lnTo>
                  <a:close/>
                </a:path>
              </a:pathLst>
            </a:custGeom>
            <a:solidFill>
              <a:srgbClr val="A4BE5C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849741" y="294665"/>
              <a:ext cx="1647825" cy="543560"/>
            </a:xfrm>
            <a:custGeom>
              <a:avLst/>
              <a:gdLst/>
              <a:ahLst/>
              <a:cxnLst/>
              <a:rect l="l" t="t" r="r" b="b"/>
              <a:pathLst>
                <a:path w="1647825" h="543560">
                  <a:moveTo>
                    <a:pt x="1609102" y="543102"/>
                  </a:moveTo>
                  <a:lnTo>
                    <a:pt x="38100" y="543102"/>
                  </a:lnTo>
                  <a:lnTo>
                    <a:pt x="23268" y="540108"/>
                  </a:lnTo>
                  <a:lnTo>
                    <a:pt x="11158" y="531944"/>
                  </a:lnTo>
                  <a:lnTo>
                    <a:pt x="2993" y="519833"/>
                  </a:lnTo>
                  <a:lnTo>
                    <a:pt x="0" y="505002"/>
                  </a:lnTo>
                  <a:lnTo>
                    <a:pt x="0" y="38100"/>
                  </a:ln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09102" y="0"/>
                  </a:lnTo>
                  <a:lnTo>
                    <a:pt x="1623933" y="2993"/>
                  </a:lnTo>
                  <a:lnTo>
                    <a:pt x="1636044" y="11158"/>
                  </a:lnTo>
                  <a:lnTo>
                    <a:pt x="1644208" y="23268"/>
                  </a:lnTo>
                  <a:lnTo>
                    <a:pt x="1647202" y="38100"/>
                  </a:lnTo>
                  <a:lnTo>
                    <a:pt x="1647202" y="505002"/>
                  </a:lnTo>
                  <a:lnTo>
                    <a:pt x="1644208" y="519833"/>
                  </a:lnTo>
                  <a:lnTo>
                    <a:pt x="1636044" y="531944"/>
                  </a:lnTo>
                  <a:lnTo>
                    <a:pt x="1623933" y="540108"/>
                  </a:lnTo>
                  <a:lnTo>
                    <a:pt x="1609102" y="543102"/>
                  </a:lnTo>
                </a:path>
              </a:pathLst>
            </a:custGeom>
            <a:ln w="12699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116326" y="347573"/>
            <a:ext cx="111379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answers</a:t>
            </a:r>
            <a:endParaRPr sz="2200" dirty="0">
              <a:latin typeface="Grammarsaurus" pitchFamily="2" charset="0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104898" y="5244033"/>
            <a:ext cx="9252585" cy="9525"/>
            <a:chOff x="1104898" y="5244033"/>
            <a:chExt cx="9252585" cy="9525"/>
          </a:xfrm>
        </p:grpSpPr>
        <p:sp>
          <p:nvSpPr>
            <p:cNvPr id="24" name="object 24"/>
            <p:cNvSpPr/>
            <p:nvPr/>
          </p:nvSpPr>
          <p:spPr>
            <a:xfrm>
              <a:off x="1104898" y="5248795"/>
              <a:ext cx="1958975" cy="0"/>
            </a:xfrm>
            <a:custGeom>
              <a:avLst/>
              <a:gdLst/>
              <a:ahLst/>
              <a:cxnLst/>
              <a:rect l="l" t="t" r="r" b="b"/>
              <a:pathLst>
                <a:path w="1958975">
                  <a:moveTo>
                    <a:pt x="0" y="0"/>
                  </a:moveTo>
                  <a:lnTo>
                    <a:pt x="1958619" y="0"/>
                  </a:lnTo>
                </a:path>
              </a:pathLst>
            </a:custGeom>
            <a:ln w="9525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361929" y="5248795"/>
              <a:ext cx="1958975" cy="0"/>
            </a:xfrm>
            <a:custGeom>
              <a:avLst/>
              <a:gdLst/>
              <a:ahLst/>
              <a:cxnLst/>
              <a:rect l="l" t="t" r="r" b="b"/>
              <a:pathLst>
                <a:path w="1958975">
                  <a:moveTo>
                    <a:pt x="0" y="0"/>
                  </a:moveTo>
                  <a:lnTo>
                    <a:pt x="1958619" y="0"/>
                  </a:lnTo>
                </a:path>
              </a:pathLst>
            </a:custGeom>
            <a:ln w="9525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398827" y="5248795"/>
              <a:ext cx="1958975" cy="0"/>
            </a:xfrm>
            <a:custGeom>
              <a:avLst/>
              <a:gdLst/>
              <a:ahLst/>
              <a:cxnLst/>
              <a:rect l="l" t="t" r="r" b="b"/>
              <a:pathLst>
                <a:path w="1958975">
                  <a:moveTo>
                    <a:pt x="0" y="0"/>
                  </a:moveTo>
                  <a:lnTo>
                    <a:pt x="1958619" y="0"/>
                  </a:lnTo>
                </a:path>
              </a:pathLst>
            </a:custGeom>
            <a:ln w="9525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7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68265" y="182295"/>
            <a:ext cx="2255520" cy="6569075"/>
            <a:chOff x="4968265" y="182295"/>
            <a:chExt cx="2255520" cy="6569075"/>
          </a:xfrm>
        </p:grpSpPr>
        <p:sp>
          <p:nvSpPr>
            <p:cNvPr id="4" name="object 4"/>
            <p:cNvSpPr/>
            <p:nvPr/>
          </p:nvSpPr>
          <p:spPr>
            <a:xfrm>
              <a:off x="4974615" y="6394508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94508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34771"/>
              <a:ext cx="270797" cy="2707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68481" y="188645"/>
              <a:ext cx="2055495" cy="755650"/>
            </a:xfrm>
            <a:custGeom>
              <a:avLst/>
              <a:gdLst/>
              <a:ahLst/>
              <a:cxnLst/>
              <a:rect l="l" t="t" r="r" b="b"/>
              <a:pathLst>
                <a:path w="2055495" h="755650">
                  <a:moveTo>
                    <a:pt x="2041144" y="0"/>
                  </a:moveTo>
                  <a:lnTo>
                    <a:pt x="13893" y="0"/>
                  </a:lnTo>
                  <a:lnTo>
                    <a:pt x="8492" y="3498"/>
                  </a:lnTo>
                  <a:lnTo>
                    <a:pt x="4075" y="13033"/>
                  </a:lnTo>
                  <a:lnTo>
                    <a:pt x="1093" y="27164"/>
                  </a:lnTo>
                  <a:lnTo>
                    <a:pt x="0" y="44449"/>
                  </a:lnTo>
                  <a:lnTo>
                    <a:pt x="0" y="710691"/>
                  </a:lnTo>
                  <a:lnTo>
                    <a:pt x="1093" y="727977"/>
                  </a:lnTo>
                  <a:lnTo>
                    <a:pt x="4075" y="742108"/>
                  </a:lnTo>
                  <a:lnTo>
                    <a:pt x="8492" y="751643"/>
                  </a:lnTo>
                  <a:lnTo>
                    <a:pt x="13893" y="755141"/>
                  </a:lnTo>
                  <a:lnTo>
                    <a:pt x="2041144" y="755141"/>
                  </a:lnTo>
                  <a:lnTo>
                    <a:pt x="2046545" y="751643"/>
                  </a:lnTo>
                  <a:lnTo>
                    <a:pt x="2050962" y="742108"/>
                  </a:lnTo>
                  <a:lnTo>
                    <a:pt x="2053943" y="727977"/>
                  </a:lnTo>
                  <a:lnTo>
                    <a:pt x="2055037" y="710691"/>
                  </a:lnTo>
                  <a:lnTo>
                    <a:pt x="2055037" y="44449"/>
                  </a:lnTo>
                  <a:lnTo>
                    <a:pt x="2053943" y="27164"/>
                  </a:lnTo>
                  <a:lnTo>
                    <a:pt x="2050962" y="13033"/>
                  </a:lnTo>
                  <a:lnTo>
                    <a:pt x="2046545" y="3498"/>
                  </a:lnTo>
                  <a:lnTo>
                    <a:pt x="2041144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68481" y="188645"/>
              <a:ext cx="2055495" cy="755650"/>
            </a:xfrm>
            <a:custGeom>
              <a:avLst/>
              <a:gdLst/>
              <a:ahLst/>
              <a:cxnLst/>
              <a:rect l="l" t="t" r="r" b="b"/>
              <a:pathLst>
                <a:path w="2055495" h="755650">
                  <a:moveTo>
                    <a:pt x="13893" y="755141"/>
                  </a:moveTo>
                  <a:lnTo>
                    <a:pt x="8492" y="751643"/>
                  </a:lnTo>
                  <a:lnTo>
                    <a:pt x="4075" y="742108"/>
                  </a:lnTo>
                  <a:lnTo>
                    <a:pt x="1093" y="727977"/>
                  </a:lnTo>
                  <a:lnTo>
                    <a:pt x="0" y="710691"/>
                  </a:lnTo>
                  <a:lnTo>
                    <a:pt x="0" y="44449"/>
                  </a:lnTo>
                  <a:lnTo>
                    <a:pt x="1093" y="27164"/>
                  </a:lnTo>
                  <a:lnTo>
                    <a:pt x="4075" y="13033"/>
                  </a:lnTo>
                  <a:lnTo>
                    <a:pt x="8492" y="3498"/>
                  </a:lnTo>
                  <a:lnTo>
                    <a:pt x="13893" y="0"/>
                  </a:lnTo>
                  <a:lnTo>
                    <a:pt x="2041144" y="0"/>
                  </a:lnTo>
                  <a:lnTo>
                    <a:pt x="2046545" y="3498"/>
                  </a:lnTo>
                  <a:lnTo>
                    <a:pt x="2050962" y="13033"/>
                  </a:lnTo>
                  <a:lnTo>
                    <a:pt x="2053943" y="27164"/>
                  </a:lnTo>
                  <a:lnTo>
                    <a:pt x="2055037" y="44449"/>
                  </a:lnTo>
                  <a:lnTo>
                    <a:pt x="2055037" y="710691"/>
                  </a:lnTo>
                  <a:lnTo>
                    <a:pt x="2053943" y="727977"/>
                  </a:lnTo>
                  <a:lnTo>
                    <a:pt x="2050962" y="742108"/>
                  </a:lnTo>
                  <a:lnTo>
                    <a:pt x="2046545" y="751643"/>
                  </a:lnTo>
                  <a:lnTo>
                    <a:pt x="2041144" y="755141"/>
                  </a:lnTo>
                  <a:lnTo>
                    <a:pt x="13893" y="755141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8450" indent="-2827338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Still life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5334" y="1205972"/>
            <a:ext cx="10641330" cy="97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16700"/>
              </a:lnSpc>
              <a:spcBef>
                <a:spcPts val="100"/>
              </a:spcBef>
            </a:pP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The term </a:t>
            </a:r>
            <a:r>
              <a:rPr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‘still life’ </a:t>
            </a: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describes a work of art that shows </a:t>
            </a:r>
            <a:r>
              <a:rPr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lifeless objects from the natural or human-made world</a:t>
            </a: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, such as flowers, fruits and vegetables or other objects arranged together in a specific way. Still-life art shows us objects that aren’t people or animals.</a:t>
            </a:r>
            <a:endParaRPr dirty="0">
              <a:latin typeface="Grammarsaurus" pitchFamily="2" charset="0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27228" y="6011210"/>
            <a:ext cx="29453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Public Domain New York Public Library, 1906</a:t>
            </a:r>
            <a:endParaRPr sz="900">
              <a:latin typeface="Grammarsaurus" pitchFamily="2" charset="0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25230" y="6011210"/>
            <a:ext cx="293879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Public Domain New York Public Library, 1824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68499" y="2503238"/>
            <a:ext cx="8055609" cy="3501390"/>
            <a:chOff x="2068499" y="2503238"/>
            <a:chExt cx="8055609" cy="350139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1845" y="2503238"/>
              <a:ext cx="4646904" cy="349624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75173" y="2544927"/>
              <a:ext cx="4643755" cy="3455035"/>
            </a:xfrm>
            <a:custGeom>
              <a:avLst/>
              <a:gdLst/>
              <a:ahLst/>
              <a:cxnLst/>
              <a:rect l="l" t="t" r="r" b="b"/>
              <a:pathLst>
                <a:path w="4643755" h="3455035">
                  <a:moveTo>
                    <a:pt x="4643577" y="3454552"/>
                  </a:moveTo>
                  <a:lnTo>
                    <a:pt x="0" y="3454552"/>
                  </a:lnTo>
                  <a:lnTo>
                    <a:pt x="0" y="0"/>
                  </a:lnTo>
                  <a:lnTo>
                    <a:pt x="4643577" y="0"/>
                  </a:lnTo>
                  <a:lnTo>
                    <a:pt x="4643577" y="3454552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3249" y="2532240"/>
              <a:ext cx="2926664" cy="34672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73262" y="2544927"/>
              <a:ext cx="2926715" cy="3455035"/>
            </a:xfrm>
            <a:custGeom>
              <a:avLst/>
              <a:gdLst/>
              <a:ahLst/>
              <a:cxnLst/>
              <a:rect l="l" t="t" r="r" b="b"/>
              <a:pathLst>
                <a:path w="2926715" h="3455035">
                  <a:moveTo>
                    <a:pt x="2926664" y="3454552"/>
                  </a:moveTo>
                  <a:lnTo>
                    <a:pt x="0" y="3454552"/>
                  </a:lnTo>
                  <a:lnTo>
                    <a:pt x="0" y="0"/>
                  </a:lnTo>
                  <a:lnTo>
                    <a:pt x="2926664" y="0"/>
                  </a:lnTo>
                  <a:lnTo>
                    <a:pt x="2926664" y="3454552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9" name="object 24">
            <a:extLst>
              <a:ext uri="{FF2B5EF4-FFF2-40B4-BE49-F238E27FC236}">
                <a16:creationId xmlns:a16="http://schemas.microsoft.com/office/drawing/2014/main" id="{390E8C2D-4FE1-1F18-2963-02543EA45886}"/>
              </a:ext>
            </a:extLst>
          </p:cNvPr>
          <p:cNvSpPr txBox="1"/>
          <p:nvPr/>
        </p:nvSpPr>
        <p:spPr>
          <a:xfrm>
            <a:off x="5415668" y="6485059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0774" y="49580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1ECDC"/>
                </a:solidFill>
                <a:latin typeface="Grammarsaurus" pitchFamily="2" charset="0"/>
                <a:cs typeface="Arial"/>
              </a:rPr>
              <a:t>8</a:t>
            </a:r>
            <a:endParaRPr sz="2400" dirty="0">
              <a:latin typeface="Grammarsaurus" pitchFamily="2" charset="0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80851" y="145465"/>
            <a:ext cx="2830830" cy="6582409"/>
            <a:chOff x="4680851" y="145465"/>
            <a:chExt cx="2830830" cy="6582409"/>
          </a:xfrm>
        </p:grpSpPr>
        <p:sp>
          <p:nvSpPr>
            <p:cNvPr id="4" name="object 4"/>
            <p:cNvSpPr/>
            <p:nvPr/>
          </p:nvSpPr>
          <p:spPr>
            <a:xfrm>
              <a:off x="4974615" y="6370733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0"/>
                  </a:moveTo>
                  <a:lnTo>
                    <a:pt x="119976" y="0"/>
                  </a:lnTo>
                  <a:lnTo>
                    <a:pt x="73391" y="9466"/>
                  </a:lnTo>
                  <a:lnTo>
                    <a:pt x="35242" y="35242"/>
                  </a:lnTo>
                  <a:lnTo>
                    <a:pt x="9466" y="73391"/>
                  </a:lnTo>
                  <a:lnTo>
                    <a:pt x="0" y="119976"/>
                  </a:lnTo>
                  <a:lnTo>
                    <a:pt x="0" y="230492"/>
                  </a:lnTo>
                  <a:lnTo>
                    <a:pt x="9466" y="277077"/>
                  </a:lnTo>
                  <a:lnTo>
                    <a:pt x="35242" y="315226"/>
                  </a:lnTo>
                  <a:lnTo>
                    <a:pt x="73391" y="341002"/>
                  </a:lnTo>
                  <a:lnTo>
                    <a:pt x="119976" y="350469"/>
                  </a:lnTo>
                  <a:lnTo>
                    <a:pt x="2122792" y="350469"/>
                  </a:lnTo>
                  <a:lnTo>
                    <a:pt x="2169377" y="341002"/>
                  </a:lnTo>
                  <a:lnTo>
                    <a:pt x="2207526" y="315226"/>
                  </a:lnTo>
                  <a:lnTo>
                    <a:pt x="2233302" y="277077"/>
                  </a:lnTo>
                  <a:lnTo>
                    <a:pt x="2242769" y="230492"/>
                  </a:lnTo>
                  <a:lnTo>
                    <a:pt x="2242769" y="119976"/>
                  </a:lnTo>
                  <a:lnTo>
                    <a:pt x="2233302" y="73391"/>
                  </a:lnTo>
                  <a:lnTo>
                    <a:pt x="2207526" y="35242"/>
                  </a:lnTo>
                  <a:lnTo>
                    <a:pt x="2169377" y="9466"/>
                  </a:lnTo>
                  <a:lnTo>
                    <a:pt x="2122792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74615" y="6370733"/>
              <a:ext cx="2242820" cy="350520"/>
            </a:xfrm>
            <a:custGeom>
              <a:avLst/>
              <a:gdLst/>
              <a:ahLst/>
              <a:cxnLst/>
              <a:rect l="l" t="t" r="r" b="b"/>
              <a:pathLst>
                <a:path w="2242820" h="350520">
                  <a:moveTo>
                    <a:pt x="2122792" y="350469"/>
                  </a:moveTo>
                  <a:lnTo>
                    <a:pt x="119976" y="350469"/>
                  </a:lnTo>
                  <a:lnTo>
                    <a:pt x="73391" y="341002"/>
                  </a:lnTo>
                  <a:lnTo>
                    <a:pt x="35242" y="315226"/>
                  </a:lnTo>
                  <a:lnTo>
                    <a:pt x="9466" y="277077"/>
                  </a:lnTo>
                  <a:lnTo>
                    <a:pt x="0" y="230492"/>
                  </a:lnTo>
                  <a:lnTo>
                    <a:pt x="0" y="119976"/>
                  </a:lnTo>
                  <a:lnTo>
                    <a:pt x="9466" y="73391"/>
                  </a:lnTo>
                  <a:lnTo>
                    <a:pt x="35242" y="35242"/>
                  </a:lnTo>
                  <a:lnTo>
                    <a:pt x="73391" y="9466"/>
                  </a:lnTo>
                  <a:lnTo>
                    <a:pt x="119976" y="0"/>
                  </a:lnTo>
                  <a:lnTo>
                    <a:pt x="2122792" y="0"/>
                  </a:lnTo>
                  <a:lnTo>
                    <a:pt x="2169377" y="9466"/>
                  </a:lnTo>
                  <a:lnTo>
                    <a:pt x="2207526" y="35242"/>
                  </a:lnTo>
                  <a:lnTo>
                    <a:pt x="2233302" y="73391"/>
                  </a:lnTo>
                  <a:lnTo>
                    <a:pt x="2242769" y="119976"/>
                  </a:lnTo>
                  <a:lnTo>
                    <a:pt x="2242769" y="230492"/>
                  </a:lnTo>
                  <a:lnTo>
                    <a:pt x="2233302" y="277077"/>
                  </a:lnTo>
                  <a:lnTo>
                    <a:pt x="2207526" y="315226"/>
                  </a:lnTo>
                  <a:lnTo>
                    <a:pt x="2169377" y="341002"/>
                  </a:lnTo>
                  <a:lnTo>
                    <a:pt x="2122792" y="350469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743" y="6410996"/>
              <a:ext cx="270797" cy="2707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87201" y="151815"/>
              <a:ext cx="2818130" cy="755650"/>
            </a:xfrm>
            <a:custGeom>
              <a:avLst/>
              <a:gdLst/>
              <a:ahLst/>
              <a:cxnLst/>
              <a:rect l="l" t="t" r="r" b="b"/>
              <a:pathLst>
                <a:path w="2818129" h="755650">
                  <a:moveTo>
                    <a:pt x="2798546" y="0"/>
                  </a:moveTo>
                  <a:lnTo>
                    <a:pt x="19050" y="0"/>
                  </a:lnTo>
                  <a:lnTo>
                    <a:pt x="11642" y="3498"/>
                  </a:lnTo>
                  <a:lnTo>
                    <a:pt x="5586" y="13033"/>
                  </a:lnTo>
                  <a:lnTo>
                    <a:pt x="1499" y="27164"/>
                  </a:lnTo>
                  <a:lnTo>
                    <a:pt x="0" y="44450"/>
                  </a:lnTo>
                  <a:lnTo>
                    <a:pt x="0" y="710692"/>
                  </a:lnTo>
                  <a:lnTo>
                    <a:pt x="1499" y="727977"/>
                  </a:lnTo>
                  <a:lnTo>
                    <a:pt x="5586" y="742108"/>
                  </a:lnTo>
                  <a:lnTo>
                    <a:pt x="11642" y="751643"/>
                  </a:lnTo>
                  <a:lnTo>
                    <a:pt x="19050" y="755142"/>
                  </a:lnTo>
                  <a:lnTo>
                    <a:pt x="2798546" y="755142"/>
                  </a:lnTo>
                  <a:lnTo>
                    <a:pt x="2805954" y="751643"/>
                  </a:lnTo>
                  <a:lnTo>
                    <a:pt x="2812010" y="742108"/>
                  </a:lnTo>
                  <a:lnTo>
                    <a:pt x="2816097" y="727977"/>
                  </a:lnTo>
                  <a:lnTo>
                    <a:pt x="2817596" y="710692"/>
                  </a:lnTo>
                  <a:lnTo>
                    <a:pt x="2817596" y="44450"/>
                  </a:lnTo>
                  <a:lnTo>
                    <a:pt x="2816097" y="27164"/>
                  </a:lnTo>
                  <a:lnTo>
                    <a:pt x="2812010" y="13033"/>
                  </a:lnTo>
                  <a:lnTo>
                    <a:pt x="2805954" y="3498"/>
                  </a:lnTo>
                  <a:lnTo>
                    <a:pt x="2798546" y="0"/>
                  </a:lnTo>
                  <a:close/>
                </a:path>
              </a:pathLst>
            </a:custGeom>
            <a:solidFill>
              <a:srgbClr val="8F8D99"/>
            </a:solidFill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687201" y="151815"/>
              <a:ext cx="2818130" cy="755650"/>
            </a:xfrm>
            <a:custGeom>
              <a:avLst/>
              <a:gdLst/>
              <a:ahLst/>
              <a:cxnLst/>
              <a:rect l="l" t="t" r="r" b="b"/>
              <a:pathLst>
                <a:path w="2818129" h="755650">
                  <a:moveTo>
                    <a:pt x="19050" y="755142"/>
                  </a:moveTo>
                  <a:lnTo>
                    <a:pt x="11642" y="751643"/>
                  </a:lnTo>
                  <a:lnTo>
                    <a:pt x="5586" y="742108"/>
                  </a:lnTo>
                  <a:lnTo>
                    <a:pt x="1499" y="727977"/>
                  </a:lnTo>
                  <a:lnTo>
                    <a:pt x="0" y="710692"/>
                  </a:lnTo>
                  <a:lnTo>
                    <a:pt x="0" y="44450"/>
                  </a:lnTo>
                  <a:lnTo>
                    <a:pt x="1499" y="27164"/>
                  </a:lnTo>
                  <a:lnTo>
                    <a:pt x="5586" y="13033"/>
                  </a:lnTo>
                  <a:lnTo>
                    <a:pt x="11642" y="3498"/>
                  </a:lnTo>
                  <a:lnTo>
                    <a:pt x="19050" y="0"/>
                  </a:lnTo>
                  <a:lnTo>
                    <a:pt x="2798546" y="0"/>
                  </a:lnTo>
                  <a:lnTo>
                    <a:pt x="2805954" y="3498"/>
                  </a:lnTo>
                  <a:lnTo>
                    <a:pt x="2812010" y="13033"/>
                  </a:lnTo>
                  <a:lnTo>
                    <a:pt x="2816097" y="27164"/>
                  </a:lnTo>
                  <a:lnTo>
                    <a:pt x="2817596" y="44450"/>
                  </a:lnTo>
                  <a:lnTo>
                    <a:pt x="2817596" y="710692"/>
                  </a:lnTo>
                  <a:lnTo>
                    <a:pt x="2816097" y="727977"/>
                  </a:lnTo>
                  <a:lnTo>
                    <a:pt x="2812010" y="742108"/>
                  </a:lnTo>
                  <a:lnTo>
                    <a:pt x="2805954" y="751643"/>
                  </a:lnTo>
                  <a:lnTo>
                    <a:pt x="2798546" y="755142"/>
                  </a:lnTo>
                  <a:lnTo>
                    <a:pt x="19050" y="755142"/>
                  </a:lnTo>
                  <a:close/>
                </a:path>
              </a:pathLst>
            </a:custGeom>
            <a:ln w="12700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849" y="235000"/>
            <a:ext cx="7202204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6175" indent="-2405063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Grammarsaurus" pitchFamily="2" charset="0"/>
              </a:rPr>
              <a:t>Landscapes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5902" y="1125715"/>
            <a:ext cx="10641330" cy="12973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Landscapes are works of art that feature </a:t>
            </a:r>
            <a:r>
              <a:rPr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scenes of nature</a:t>
            </a: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. They are a well-known type of art that often shows scenes from nature, such as the </a:t>
            </a:r>
            <a:r>
              <a:rPr b="1" dirty="0">
                <a:solidFill>
                  <a:srgbClr val="222324"/>
                </a:solidFill>
                <a:latin typeface="Grammarsaurus" pitchFamily="2" charset="0"/>
                <a:cs typeface="Arial"/>
              </a:rPr>
              <a:t>countryside, fields, hills, mountains, lakes, and oceans. </a:t>
            </a:r>
            <a:r>
              <a:rPr dirty="0">
                <a:solidFill>
                  <a:srgbClr val="222324"/>
                </a:solidFill>
                <a:latin typeface="Grammarsaurus" pitchFamily="2" charset="0"/>
                <a:cs typeface="Arial MT"/>
              </a:rPr>
              <a:t>Landscape painting is a captivating form of artistic expression that allows artists to capture the beauty of nature on canvas.</a:t>
            </a:r>
            <a:endParaRPr>
              <a:latin typeface="Grammarsaurus" pitchFamily="2" charset="0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3200" y="6011210"/>
            <a:ext cx="1170418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Ted Harrison</a:t>
            </a:r>
            <a:endParaRPr sz="900" dirty="0">
              <a:latin typeface="Grammarsaurus" pitchFamily="2" charset="0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41830" y="6011210"/>
            <a:ext cx="19537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24846"/>
                </a:solidFill>
                <a:latin typeface="Grammarsaurus" pitchFamily="2" charset="0"/>
                <a:cs typeface="Arial MT"/>
              </a:rPr>
              <a:t>© Christa Rijneveld, 2023</a:t>
            </a:r>
            <a:endParaRPr sz="900">
              <a:latin typeface="Grammarsaurus" pitchFamily="2" charset="0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83844" y="2709036"/>
            <a:ext cx="10612120" cy="3312795"/>
            <a:chOff x="783844" y="2709036"/>
            <a:chExt cx="10612120" cy="331279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5093" y="2713799"/>
              <a:ext cx="5335562" cy="32939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55080" y="2713799"/>
              <a:ext cx="5335905" cy="3297554"/>
            </a:xfrm>
            <a:custGeom>
              <a:avLst/>
              <a:gdLst/>
              <a:ahLst/>
              <a:cxnLst/>
              <a:rect l="l" t="t" r="r" b="b"/>
              <a:pathLst>
                <a:path w="5335905" h="3297554">
                  <a:moveTo>
                    <a:pt x="5335574" y="3297364"/>
                  </a:moveTo>
                  <a:lnTo>
                    <a:pt x="0" y="3297364"/>
                  </a:lnTo>
                  <a:lnTo>
                    <a:pt x="0" y="0"/>
                  </a:lnTo>
                  <a:lnTo>
                    <a:pt x="5335574" y="0"/>
                  </a:lnTo>
                  <a:lnTo>
                    <a:pt x="5335574" y="3297364"/>
                  </a:lnTo>
                  <a:close/>
                </a:path>
              </a:pathLst>
            </a:custGeom>
            <a:ln w="9525">
              <a:solidFill>
                <a:srgbClr val="221F1E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606" y="2720365"/>
              <a:ext cx="4775517" cy="32966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8606" y="2720352"/>
              <a:ext cx="4775835" cy="3296920"/>
            </a:xfrm>
            <a:custGeom>
              <a:avLst/>
              <a:gdLst/>
              <a:ahLst/>
              <a:cxnLst/>
              <a:rect l="l" t="t" r="r" b="b"/>
              <a:pathLst>
                <a:path w="4775835" h="3296920">
                  <a:moveTo>
                    <a:pt x="4775517" y="3296704"/>
                  </a:moveTo>
                  <a:lnTo>
                    <a:pt x="0" y="3296704"/>
                  </a:lnTo>
                  <a:lnTo>
                    <a:pt x="0" y="0"/>
                  </a:lnTo>
                  <a:lnTo>
                    <a:pt x="4775517" y="0"/>
                  </a:lnTo>
                  <a:lnTo>
                    <a:pt x="4775517" y="3296704"/>
                  </a:lnTo>
                  <a:close/>
                </a:path>
              </a:pathLst>
            </a:custGeom>
            <a:ln w="9525">
              <a:solidFill>
                <a:srgbClr val="2E3C4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Grammarsaurus" pitchFamily="2" charset="0"/>
              </a:endParaRPr>
            </a:p>
          </p:txBody>
        </p:sp>
      </p:grpSp>
      <p:sp>
        <p:nvSpPr>
          <p:cNvPr id="19" name="object 24">
            <a:extLst>
              <a:ext uri="{FF2B5EF4-FFF2-40B4-BE49-F238E27FC236}">
                <a16:creationId xmlns:a16="http://schemas.microsoft.com/office/drawing/2014/main" id="{797E12BF-8C7E-CAC6-DA43-8508A83E55F2}"/>
              </a:ext>
            </a:extLst>
          </p:cNvPr>
          <p:cNvSpPr txBox="1"/>
          <p:nvPr/>
        </p:nvSpPr>
        <p:spPr>
          <a:xfrm>
            <a:off x="5415668" y="6463598"/>
            <a:ext cx="2242820" cy="16478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F1ECDC"/>
                </a:solidFill>
                <a:latin typeface="Grammarsaurus" pitchFamily="2" charset="0"/>
                <a:cs typeface="Arial MT"/>
              </a:rPr>
              <a:t>www.grammarsaurus.co.uk</a:t>
            </a:r>
            <a:endParaRPr sz="1050" dirty="0">
              <a:latin typeface="Grammarsaurus" pitchFamily="2" charset="0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9F8DCB5530234D8B551CB9E6BD6094" ma:contentTypeVersion="13" ma:contentTypeDescription="Create a new document." ma:contentTypeScope="" ma:versionID="2300d35d0bda5a6c75dc882a8738be54">
  <xsd:schema xmlns:xsd="http://www.w3.org/2001/XMLSchema" xmlns:xs="http://www.w3.org/2001/XMLSchema" xmlns:p="http://schemas.microsoft.com/office/2006/metadata/properties" xmlns:ns2="8b5652e7-3694-4766-8a60-8e8b11a54ba2" xmlns:ns3="fa6a253d-47bd-4d1b-89f1-56731fc5ef0d" targetNamespace="http://schemas.microsoft.com/office/2006/metadata/properties" ma:root="true" ma:fieldsID="63a226d41333ea6baa701c61565a4a73" ns2:_="" ns3:_="">
    <xsd:import namespace="8b5652e7-3694-4766-8a60-8e8b11a54ba2"/>
    <xsd:import namespace="fa6a253d-47bd-4d1b-89f1-56731fc5ef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652e7-3694-4766-8a60-8e8b11a54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cd55e79-f5be-4df6-b6a9-156e136486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a253d-47bd-4d1b-89f1-56731fc5ef0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6bd32a8-599a-4c1e-b3c3-817a1236d15f}" ma:internalName="TaxCatchAll" ma:showField="CatchAllData" ma:web="fa6a253d-47bd-4d1b-89f1-56731fc5e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5652e7-3694-4766-8a60-8e8b11a54ba2">
      <Terms xmlns="http://schemas.microsoft.com/office/infopath/2007/PartnerControls"/>
    </lcf76f155ced4ddcb4097134ff3c332f>
    <TaxCatchAll xmlns="fa6a253d-47bd-4d1b-89f1-56731fc5ef0d" xsi:nil="true"/>
  </documentManagement>
</p:properties>
</file>

<file path=customXml/itemProps1.xml><?xml version="1.0" encoding="utf-8"?>
<ds:datastoreItem xmlns:ds="http://schemas.openxmlformats.org/officeDocument/2006/customXml" ds:itemID="{9C183B6F-28EA-4A96-8DA7-543EE5C7569A}"/>
</file>

<file path=customXml/itemProps2.xml><?xml version="1.0" encoding="utf-8"?>
<ds:datastoreItem xmlns:ds="http://schemas.openxmlformats.org/officeDocument/2006/customXml" ds:itemID="{620563E5-E925-4188-B477-6FA7F264B72D}"/>
</file>

<file path=customXml/itemProps3.xml><?xml version="1.0" encoding="utf-8"?>
<ds:datastoreItem xmlns:ds="http://schemas.openxmlformats.org/officeDocument/2006/customXml" ds:itemID="{5A250543-B24D-4D2E-9E95-2827010D206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1799</Words>
  <Application>Microsoft Macintosh PowerPoint</Application>
  <PresentationFormat>Widescreen</PresentationFormat>
  <Paragraphs>200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Grammarsaurus</vt:lpstr>
      <vt:lpstr>Arial</vt:lpstr>
      <vt:lpstr>Arial MT</vt:lpstr>
      <vt:lpstr>Office Theme</vt:lpstr>
      <vt:lpstr>How can artists draw eyes?</vt:lpstr>
      <vt:lpstr>How do artists draw faces?</vt:lpstr>
      <vt:lpstr>Key vocabulary for this lesson:</vt:lpstr>
      <vt:lpstr>Let’s recap</vt:lpstr>
      <vt:lpstr>Let’s recap</vt:lpstr>
      <vt:lpstr>What can artists choose to draw?</vt:lpstr>
      <vt:lpstr>What can artists choose to draw?</vt:lpstr>
      <vt:lpstr>Still life</vt:lpstr>
      <vt:lpstr>Landscapes</vt:lpstr>
      <vt:lpstr>Portraits</vt:lpstr>
      <vt:lpstr>Stop and jot 1</vt:lpstr>
      <vt:lpstr>Siski Kalla</vt:lpstr>
      <vt:lpstr>Siski Kalla</vt:lpstr>
      <vt:lpstr>Oscar Ukonu</vt:lpstr>
      <vt:lpstr>Oscar Ukonu</vt:lpstr>
      <vt:lpstr>Learning to draw eyes through practice</vt:lpstr>
      <vt:lpstr>Learning to draw an eye shape</vt:lpstr>
      <vt:lpstr>Learning to draw an eye shape</vt:lpstr>
      <vt:lpstr>Learning to draw an iris</vt:lpstr>
      <vt:lpstr>Learning to draw a tear duct</vt:lpstr>
      <vt:lpstr>Activity 1</vt:lpstr>
      <vt:lpstr>Challenge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cp:lastModifiedBy>Momaal Khaan</cp:lastModifiedBy>
  <cp:revision>4</cp:revision>
  <dcterms:created xsi:type="dcterms:W3CDTF">2024-05-30T12:46:36Z</dcterms:created>
  <dcterms:modified xsi:type="dcterms:W3CDTF">2024-05-31T11:32:12Z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2024-05-30T00:00:00Z</vt:filetime>
  </property>
  <property fmtid="{D5CDD505-2E9C-101B-9397-08002B2CF9AE}" pid="3" name="Creator">
    <vt:lpwstr>Adobe Illustrator 28.4 (Windows)</vt:lpwstr>
  </property>
  <property fmtid="{D5CDD505-2E9C-101B-9397-08002B2CF9AE}" pid="4" name="LastSaved">
    <vt:filetime>2024-05-30T00:00:00Z</vt:filetime>
  </property>
  <property fmtid="{D5CDD505-2E9C-101B-9397-08002B2CF9AE}" pid="5" name="Producer">
    <vt:lpwstr>iLovePDF</vt:lpwstr>
  </property>
  <property fmtid="{D5CDD505-2E9C-101B-9397-08002B2CF9AE}" pid="6" name="ContentTypeId">
    <vt:lpwstr>0x010100B09F8DCB5530234D8B551CB9E6BD6094</vt:lpwstr>
  </property>
</Properties>
</file>