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1" d="100"/>
          <a:sy n="41" d="100"/>
        </p:scale>
        <p:origin x="231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A0EF0-6E1A-40C4-BB92-79F518412750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EC184-ED5A-4AA3-A71E-89757DE89F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402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A0EF0-6E1A-40C4-BB92-79F518412750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EC184-ED5A-4AA3-A71E-89757DE89F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3731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A0EF0-6E1A-40C4-BB92-79F518412750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EC184-ED5A-4AA3-A71E-89757DE89F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1678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A0EF0-6E1A-40C4-BB92-79F518412750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EC184-ED5A-4AA3-A71E-89757DE89F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9159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A0EF0-6E1A-40C4-BB92-79F518412750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EC184-ED5A-4AA3-A71E-89757DE89F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7406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A0EF0-6E1A-40C4-BB92-79F518412750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EC184-ED5A-4AA3-A71E-89757DE89F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9141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A0EF0-6E1A-40C4-BB92-79F518412750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EC184-ED5A-4AA3-A71E-89757DE89F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0920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A0EF0-6E1A-40C4-BB92-79F518412750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EC184-ED5A-4AA3-A71E-89757DE89F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1303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A0EF0-6E1A-40C4-BB92-79F518412750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EC184-ED5A-4AA3-A71E-89757DE89F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8191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A0EF0-6E1A-40C4-BB92-79F518412750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EC184-ED5A-4AA3-A71E-89757DE89F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1833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A0EF0-6E1A-40C4-BB92-79F518412750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EC184-ED5A-4AA3-A71E-89757DE89F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6412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5A0EF0-6E1A-40C4-BB92-79F518412750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4EC184-ED5A-4AA3-A71E-89757DE89F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9335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D18E123-C067-3A0D-DA38-BAC2DCA4AD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353"/>
            <a:ext cx="6858000" cy="466368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D4B44F5-1243-A4F4-493B-A65F9BA9D36D}"/>
              </a:ext>
            </a:extLst>
          </p:cNvPr>
          <p:cNvSpPr txBox="1"/>
          <p:nvPr/>
        </p:nvSpPr>
        <p:spPr>
          <a:xfrm>
            <a:off x="278969" y="232475"/>
            <a:ext cx="2557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Arithmetic Day 2 </a:t>
            </a:r>
          </a:p>
        </p:txBody>
      </p:sp>
    </p:spTree>
    <p:extLst>
      <p:ext uri="{BB962C8B-B14F-4D97-AF65-F5344CB8AC3E}">
        <p14:creationId xmlns:p14="http://schemas.microsoft.com/office/powerpoint/2010/main" val="5118605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1B702B-D01E-D59D-C166-337BB0FC55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9E709B2-1D3D-1CB5-1234-7174F944A511}"/>
              </a:ext>
            </a:extLst>
          </p:cNvPr>
          <p:cNvSpPr txBox="1"/>
          <p:nvPr/>
        </p:nvSpPr>
        <p:spPr>
          <a:xfrm>
            <a:off x="278969" y="232475"/>
            <a:ext cx="36885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Arithmetic Day 2 - Answers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40AE2F9-9C85-F232-284E-A18250976D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78819"/>
            <a:ext cx="6858000" cy="4645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99054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9F8DCB5530234D8B551CB9E6BD6094" ma:contentTypeVersion="13" ma:contentTypeDescription="Create a new document." ma:contentTypeScope="" ma:versionID="2300d35d0bda5a6c75dc882a8738be54">
  <xsd:schema xmlns:xsd="http://www.w3.org/2001/XMLSchema" xmlns:xs="http://www.w3.org/2001/XMLSchema" xmlns:p="http://schemas.microsoft.com/office/2006/metadata/properties" xmlns:ns2="8b5652e7-3694-4766-8a60-8e8b11a54ba2" xmlns:ns3="fa6a253d-47bd-4d1b-89f1-56731fc5ef0d" targetNamespace="http://schemas.microsoft.com/office/2006/metadata/properties" ma:root="true" ma:fieldsID="63a226d41333ea6baa701c61565a4a73" ns2:_="" ns3:_="">
    <xsd:import namespace="8b5652e7-3694-4766-8a60-8e8b11a54ba2"/>
    <xsd:import namespace="fa6a253d-47bd-4d1b-89f1-56731fc5ef0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5652e7-3694-4766-8a60-8e8b11a54ba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description="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8cd55e79-f5be-4df6-b6a9-156e136486e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6a253d-47bd-4d1b-89f1-56731fc5ef0d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96bd32a8-599a-4c1e-b3c3-817a1236d15f}" ma:internalName="TaxCatchAll" ma:showField="CatchAllData" ma:web="fa6a253d-47bd-4d1b-89f1-56731fc5ef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b5652e7-3694-4766-8a60-8e8b11a54ba2">
      <Terms xmlns="http://schemas.microsoft.com/office/infopath/2007/PartnerControls"/>
    </lcf76f155ced4ddcb4097134ff3c332f>
    <TaxCatchAll xmlns="fa6a253d-47bd-4d1b-89f1-56731fc5ef0d" xsi:nil="true"/>
  </documentManagement>
</p:properties>
</file>

<file path=customXml/itemProps1.xml><?xml version="1.0" encoding="utf-8"?>
<ds:datastoreItem xmlns:ds="http://schemas.openxmlformats.org/officeDocument/2006/customXml" ds:itemID="{766E7D6E-D6FD-4679-9503-F2422301B48A}"/>
</file>

<file path=customXml/itemProps2.xml><?xml version="1.0" encoding="utf-8"?>
<ds:datastoreItem xmlns:ds="http://schemas.openxmlformats.org/officeDocument/2006/customXml" ds:itemID="{9B562AD8-78E6-4FDB-B06F-B1A1C2A8A38A}"/>
</file>

<file path=customXml/itemProps3.xml><?xml version="1.0" encoding="utf-8"?>
<ds:datastoreItem xmlns:ds="http://schemas.openxmlformats.org/officeDocument/2006/customXml" ds:itemID="{FA04FCA5-245F-4988-B450-D627D49C1591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8</Words>
  <Application>Microsoft Office PowerPoint</Application>
  <PresentationFormat>A4 Paper (210x297 mm)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Comic Sans MS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Jack Gladdish</dc:creator>
  <cp:lastModifiedBy>Jack Gladdish</cp:lastModifiedBy>
  <cp:revision>1</cp:revision>
  <dcterms:created xsi:type="dcterms:W3CDTF">2025-11-12T14:17:35Z</dcterms:created>
  <dcterms:modified xsi:type="dcterms:W3CDTF">2025-11-12T14:19:15Z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0x010100B09F8DCB5530234D8B551CB9E6BD6094</vt:lpwstr>
  </property>
</Properties>
</file>